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slide" Target="slides/slide42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f39ad4b447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f39ad4b44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f39ad4b44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f39ad4b44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f39ad4b44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f39ad4b44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f39ad4b44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f39ad4b44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f39ad4b44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f39ad4b44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f39ad4b44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f39ad4b44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f39ad4b447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f39ad4b44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f39ad4b447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f39ad4b447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f39ad4b447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f39ad4b44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f39ad4b447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f39ad4b447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f39ad4b447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f39ad4b44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f39ad4b44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f39ad4b44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f39ad4b447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f39ad4b447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f39ad4b447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f39ad4b44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f39ad4b447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f39ad4b447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f39ad4b447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f39ad4b447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f39ad4b447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f39ad4b447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f39ad4b447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f39ad4b447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f39ad4b447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f39ad4b447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f39ad4b447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f39ad4b447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f39ad4b447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f39ad4b447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f39ad4b447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f39ad4b447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f39ad4b447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1f39ad4b447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f39ad4b447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f39ad4b447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f39ad4b447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f39ad4b447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f39ad4b447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1f39ad4b447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f39ad4b447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1f39ad4b447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f39ad4b447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f39ad4b447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f39ad4b447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f39ad4b447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f39ad4b447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f39ad4b447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f39ad4b447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1f39ad4b447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f39ad4b447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f39ad4b447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f39ad4b447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f39ad4b447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f39ad4b447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1f39ad4b447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f39ad4b447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1f39ad4b447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f39ad4b447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f39ad4b447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f39ad4b447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1f39ad4b447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f39ad4b447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f39ad4b447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1f39ad4b447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1f39ad4b447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f39ad4b447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1f39ad4b447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1f39ad4b447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1f39ad4b447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2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3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4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5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6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7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69" name="Google Shape;16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7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5" name="Google Shape;18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9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9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5" name="Google Shape;19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0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1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1" name="Google Shape;21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2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9" name="Google Shape;21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3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7" name="Google Shape;22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4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5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6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7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9" name="Google Shape;25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8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67" name="Google Shape;26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9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75" name="Google Shape;27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0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83" name="Google Shape;28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41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91" name="Google Shape;29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2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99" name="Google Shape;29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3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07" name="Google Shape;30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4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5" name="Google Shape;31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5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23" name="Google Shape;32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6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31" name="Google Shape;33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7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39" name="Google Shape;33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8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47" name="Google Shape;34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9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0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63" name="Google Shape;36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51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71" name="Google Shape;37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52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79" name="Google Shape;37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53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87" name="Google Shape;38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54"/>
          <p:cNvSpPr txBox="1"/>
          <p:nvPr/>
        </p:nvSpPr>
        <p:spPr>
          <a:xfrm>
            <a:off x="152400" y="1524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