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Override1.xml" ContentType="application/vnd.openxmlformats-officedocument.themeOverrid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comments/modernComment_11A_8676DF69.xml" ContentType="application/vnd.ms-powerpoint.comments+xml"/>
  <Override PartName="/ppt/notesSlides/notesSlide8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780" r:id="rId5"/>
    <p:sldMasterId id="2147483648" r:id="rId6"/>
    <p:sldMasterId id="2147483799" r:id="rId7"/>
    <p:sldMasterId id="2147483660" r:id="rId8"/>
    <p:sldMasterId id="2147483659" r:id="rId9"/>
  </p:sldMasterIdLst>
  <p:notesMasterIdLst>
    <p:notesMasterId r:id="rId119"/>
  </p:notesMasterIdLst>
  <p:sldIdLst>
    <p:sldId id="359" r:id="rId10"/>
    <p:sldId id="294" r:id="rId11"/>
    <p:sldId id="293" r:id="rId12"/>
    <p:sldId id="275" r:id="rId13"/>
    <p:sldId id="361" r:id="rId14"/>
    <p:sldId id="402" r:id="rId15"/>
    <p:sldId id="403" r:id="rId16"/>
    <p:sldId id="362" r:id="rId17"/>
    <p:sldId id="404" r:id="rId18"/>
    <p:sldId id="405" r:id="rId19"/>
    <p:sldId id="406" r:id="rId20"/>
    <p:sldId id="363" r:id="rId21"/>
    <p:sldId id="407" r:id="rId22"/>
    <p:sldId id="408" r:id="rId23"/>
    <p:sldId id="364" r:id="rId24"/>
    <p:sldId id="365" r:id="rId25"/>
    <p:sldId id="366" r:id="rId26"/>
    <p:sldId id="367" r:id="rId27"/>
    <p:sldId id="368" r:id="rId28"/>
    <p:sldId id="369" r:id="rId29"/>
    <p:sldId id="370" r:id="rId30"/>
    <p:sldId id="371" r:id="rId31"/>
    <p:sldId id="372" r:id="rId32"/>
    <p:sldId id="373" r:id="rId33"/>
    <p:sldId id="374" r:id="rId34"/>
    <p:sldId id="375" r:id="rId35"/>
    <p:sldId id="376" r:id="rId36"/>
    <p:sldId id="409" r:id="rId37"/>
    <p:sldId id="410" r:id="rId38"/>
    <p:sldId id="411" r:id="rId39"/>
    <p:sldId id="412" r:id="rId40"/>
    <p:sldId id="377" r:id="rId41"/>
    <p:sldId id="378" r:id="rId42"/>
    <p:sldId id="379" r:id="rId43"/>
    <p:sldId id="380" r:id="rId44"/>
    <p:sldId id="381" r:id="rId45"/>
    <p:sldId id="382" r:id="rId46"/>
    <p:sldId id="413" r:id="rId47"/>
    <p:sldId id="414" r:id="rId48"/>
    <p:sldId id="415" r:id="rId49"/>
    <p:sldId id="416" r:id="rId50"/>
    <p:sldId id="383" r:id="rId51"/>
    <p:sldId id="384" r:id="rId52"/>
    <p:sldId id="385" r:id="rId53"/>
    <p:sldId id="386" r:id="rId54"/>
    <p:sldId id="295" r:id="rId55"/>
    <p:sldId id="360" r:id="rId56"/>
    <p:sldId id="298" r:id="rId57"/>
    <p:sldId id="299" r:id="rId58"/>
    <p:sldId id="300" r:id="rId59"/>
    <p:sldId id="301" r:id="rId60"/>
    <p:sldId id="302" r:id="rId61"/>
    <p:sldId id="303" r:id="rId62"/>
    <p:sldId id="304" r:id="rId63"/>
    <p:sldId id="305" r:id="rId64"/>
    <p:sldId id="306" r:id="rId65"/>
    <p:sldId id="307" r:id="rId66"/>
    <p:sldId id="308" r:id="rId67"/>
    <p:sldId id="309" r:id="rId68"/>
    <p:sldId id="310" r:id="rId69"/>
    <p:sldId id="311" r:id="rId70"/>
    <p:sldId id="312" r:id="rId71"/>
    <p:sldId id="313" r:id="rId72"/>
    <p:sldId id="314" r:id="rId73"/>
    <p:sldId id="315" r:id="rId74"/>
    <p:sldId id="316" r:id="rId75"/>
    <p:sldId id="317" r:id="rId76"/>
    <p:sldId id="318" r:id="rId77"/>
    <p:sldId id="319" r:id="rId78"/>
    <p:sldId id="320" r:id="rId79"/>
    <p:sldId id="321" r:id="rId80"/>
    <p:sldId id="322" r:id="rId81"/>
    <p:sldId id="323" r:id="rId82"/>
    <p:sldId id="324" r:id="rId83"/>
    <p:sldId id="350" r:id="rId84"/>
    <p:sldId id="351" r:id="rId85"/>
    <p:sldId id="352" r:id="rId86"/>
    <p:sldId id="353" r:id="rId87"/>
    <p:sldId id="354" r:id="rId88"/>
    <p:sldId id="355" r:id="rId89"/>
    <p:sldId id="356" r:id="rId90"/>
    <p:sldId id="357" r:id="rId91"/>
    <p:sldId id="326" r:id="rId92"/>
    <p:sldId id="327" r:id="rId93"/>
    <p:sldId id="328" r:id="rId94"/>
    <p:sldId id="329" r:id="rId95"/>
    <p:sldId id="330" r:id="rId96"/>
    <p:sldId id="331" r:id="rId97"/>
    <p:sldId id="332" r:id="rId98"/>
    <p:sldId id="333" r:id="rId99"/>
    <p:sldId id="334" r:id="rId100"/>
    <p:sldId id="335" r:id="rId101"/>
    <p:sldId id="336" r:id="rId102"/>
    <p:sldId id="337" r:id="rId103"/>
    <p:sldId id="338" r:id="rId104"/>
    <p:sldId id="339" r:id="rId105"/>
    <p:sldId id="340" r:id="rId106"/>
    <p:sldId id="341" r:id="rId107"/>
    <p:sldId id="342" r:id="rId108"/>
    <p:sldId id="343" r:id="rId109"/>
    <p:sldId id="344" r:id="rId110"/>
    <p:sldId id="345" r:id="rId111"/>
    <p:sldId id="346" r:id="rId112"/>
    <p:sldId id="347" r:id="rId113"/>
    <p:sldId id="348" r:id="rId114"/>
    <p:sldId id="349" r:id="rId115"/>
    <p:sldId id="296" r:id="rId116"/>
    <p:sldId id="282" r:id="rId117"/>
    <p:sldId id="358" r:id="rId1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371D256-E31B-FC6F-8D2E-E2FB75490B1B}" name="Emily Bernhardt" initials="EB" userId="S::emily.bernhardt@zoo.org::54367999-16fb-49e5-b704-2cd099c6bf56" providerId="AD"/>
  <p188:author id="{55BAAB9B-51BF-71BC-9EAA-DB6213E71626}" name="Marta Burnet" initials="MB" userId="S::marta.burnet@zoo.org::49fa0234-d983-4755-812a-d349ac20e34d" providerId="AD"/>
  <p188:author id="{11B0A6A7-6046-4EA0-16E5-56A0FB8A0734}" name="Sarah Panciroli" initials="SP" userId="S::sarah.panciroli@zoo.org::c30b7024-b2b9-443a-ae3b-1c2e56ede51c" providerId="AD"/>
  <p188:author id="{588EDFF9-0967-CF48-A497-6018B0F2FA0E}" name="Emily Bernhardt" initials="" userId="S::Emily.Bernhardt@zoo.org::54367999-16fb-49e5-b704-2cd099c6bf56"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1096CA"/>
    <a:srgbClr val="5EC2C6"/>
    <a:srgbClr val="0F9BD2"/>
    <a:srgbClr val="CEDEFE"/>
    <a:srgbClr val="3B8A97"/>
    <a:srgbClr val="5CC2C6"/>
    <a:srgbClr val="145ACC"/>
    <a:srgbClr val="004E72"/>
    <a:srgbClr val="99BAFD"/>
    <a:srgbClr val="021F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 d="100"/>
          <a:sy n="14" d="100"/>
        </p:scale>
        <p:origin x="28" y="1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117" Type="http://schemas.openxmlformats.org/officeDocument/2006/relationships/slide" Target="slides/slide108.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12" Type="http://schemas.openxmlformats.org/officeDocument/2006/relationships/slide" Target="slides/slide103.xml"/><Relationship Id="rId16" Type="http://schemas.openxmlformats.org/officeDocument/2006/relationships/slide" Target="slides/slide7.xml"/><Relationship Id="rId107" Type="http://schemas.openxmlformats.org/officeDocument/2006/relationships/slide" Target="slides/slide98.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slide" Target="slides/slide93.xml"/><Relationship Id="rId123" Type="http://schemas.openxmlformats.org/officeDocument/2006/relationships/tableStyles" Target="tableStyles.xml"/><Relationship Id="rId5" Type="http://schemas.openxmlformats.org/officeDocument/2006/relationships/slideMaster" Target="slideMasters/slideMaster2.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113" Type="http://schemas.openxmlformats.org/officeDocument/2006/relationships/slide" Target="slides/slide104.xml"/><Relationship Id="rId118" Type="http://schemas.openxmlformats.org/officeDocument/2006/relationships/slide" Target="slides/slide109.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slide" Target="slides/slide94.xml"/><Relationship Id="rId108" Type="http://schemas.openxmlformats.org/officeDocument/2006/relationships/slide" Target="slides/slide99.xml"/><Relationship Id="rId124" Type="http://schemas.microsoft.com/office/2016/11/relationships/changesInfo" Target="changesInfos/changesInfo1.xml"/><Relationship Id="rId54" Type="http://schemas.openxmlformats.org/officeDocument/2006/relationships/slide" Target="slides/slide45.xml"/><Relationship Id="rId70" Type="http://schemas.openxmlformats.org/officeDocument/2006/relationships/slide" Target="slides/slide61.xml"/><Relationship Id="rId75" Type="http://schemas.openxmlformats.org/officeDocument/2006/relationships/slide" Target="slides/slide66.xml"/><Relationship Id="rId91" Type="http://schemas.openxmlformats.org/officeDocument/2006/relationships/slide" Target="slides/slide82.xml"/><Relationship Id="rId96" Type="http://schemas.openxmlformats.org/officeDocument/2006/relationships/slide" Target="slides/slide87.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4.xml"/><Relationship Id="rId28" Type="http://schemas.openxmlformats.org/officeDocument/2006/relationships/slide" Target="slides/slide19.xml"/><Relationship Id="rId49" Type="http://schemas.openxmlformats.org/officeDocument/2006/relationships/slide" Target="slides/slide40.xml"/><Relationship Id="rId114" Type="http://schemas.openxmlformats.org/officeDocument/2006/relationships/slide" Target="slides/slide105.xml"/><Relationship Id="rId119" Type="http://schemas.openxmlformats.org/officeDocument/2006/relationships/notesMaster" Target="notesMasters/notesMaster1.xml"/><Relationship Id="rId44" Type="http://schemas.openxmlformats.org/officeDocument/2006/relationships/slide" Target="slides/slide35.xml"/><Relationship Id="rId60" Type="http://schemas.openxmlformats.org/officeDocument/2006/relationships/slide" Target="slides/slide51.xml"/><Relationship Id="rId65" Type="http://schemas.openxmlformats.org/officeDocument/2006/relationships/slide" Target="slides/slide56.xml"/><Relationship Id="rId81" Type="http://schemas.openxmlformats.org/officeDocument/2006/relationships/slide" Target="slides/slide72.xml"/><Relationship Id="rId86" Type="http://schemas.openxmlformats.org/officeDocument/2006/relationships/slide" Target="slides/slide77.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109" Type="http://schemas.openxmlformats.org/officeDocument/2006/relationships/slide" Target="slides/slide10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slide" Target="slides/slide95.xml"/><Relationship Id="rId120" Type="http://schemas.openxmlformats.org/officeDocument/2006/relationships/presProps" Target="presProps.xml"/><Relationship Id="rId125" Type="http://schemas.microsoft.com/office/2018/10/relationships/authors" Target="authors.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110" Type="http://schemas.openxmlformats.org/officeDocument/2006/relationships/slide" Target="slides/slide101.xml"/><Relationship Id="rId115" Type="http://schemas.openxmlformats.org/officeDocument/2006/relationships/slide" Target="slides/slide106.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slide" Target="slides/slide91.xml"/><Relationship Id="rId105" Type="http://schemas.openxmlformats.org/officeDocument/2006/relationships/slide" Target="slides/slide96.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121" Type="http://schemas.openxmlformats.org/officeDocument/2006/relationships/viewProps" Target="viewProps.xml"/><Relationship Id="rId3" Type="http://schemas.openxmlformats.org/officeDocument/2006/relationships/customXml" Target="../customXml/item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 Id="rId116" Type="http://schemas.openxmlformats.org/officeDocument/2006/relationships/slide" Target="slides/slide107.xml"/><Relationship Id="rId20" Type="http://schemas.openxmlformats.org/officeDocument/2006/relationships/slide" Target="slides/slide11.xml"/><Relationship Id="rId41" Type="http://schemas.openxmlformats.org/officeDocument/2006/relationships/slide" Target="slides/slide32.xml"/><Relationship Id="rId62" Type="http://schemas.openxmlformats.org/officeDocument/2006/relationships/slide" Target="slides/slide53.xml"/><Relationship Id="rId83" Type="http://schemas.openxmlformats.org/officeDocument/2006/relationships/slide" Target="slides/slide74.xml"/><Relationship Id="rId88" Type="http://schemas.openxmlformats.org/officeDocument/2006/relationships/slide" Target="slides/slide79.xml"/><Relationship Id="rId111" Type="http://schemas.openxmlformats.org/officeDocument/2006/relationships/slide" Target="slides/slide102.xml"/><Relationship Id="rId15" Type="http://schemas.openxmlformats.org/officeDocument/2006/relationships/slide" Target="slides/slide6.xml"/><Relationship Id="rId36" Type="http://schemas.openxmlformats.org/officeDocument/2006/relationships/slide" Target="slides/slide27.xml"/><Relationship Id="rId57" Type="http://schemas.openxmlformats.org/officeDocument/2006/relationships/slide" Target="slides/slide48.xml"/><Relationship Id="rId106" Type="http://schemas.openxmlformats.org/officeDocument/2006/relationships/slide" Target="slides/slide97.xml"/><Relationship Id="rId10" Type="http://schemas.openxmlformats.org/officeDocument/2006/relationships/slide" Target="slides/slide1.xml"/><Relationship Id="rId31" Type="http://schemas.openxmlformats.org/officeDocument/2006/relationships/slide" Target="slides/slide22.xml"/><Relationship Id="rId52" Type="http://schemas.openxmlformats.org/officeDocument/2006/relationships/slide" Target="slides/slide43.xml"/><Relationship Id="rId73" Type="http://schemas.openxmlformats.org/officeDocument/2006/relationships/slide" Target="slides/slide64.xml"/><Relationship Id="rId78" Type="http://schemas.openxmlformats.org/officeDocument/2006/relationships/slide" Target="slides/slide69.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slide" Target="slides/slide92.xml"/><Relationship Id="rId12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Bernhardt" userId="S::emily.bernhardt@zoo.org::54367999-16fb-49e5-b704-2cd099c6bf56" providerId="AD" clId="Web-{4D77AFA6-39F1-4438-9E29-022E77155D42}"/>
    <pc:docChg chg="modSld">
      <pc:chgData name="Emily Bernhardt" userId="S::emily.bernhardt@zoo.org::54367999-16fb-49e5-b704-2cd099c6bf56" providerId="AD" clId="Web-{4D77AFA6-39F1-4438-9E29-022E77155D42}" dt="2025-01-30T20:43:02.456" v="0" actId="20577"/>
      <pc:docMkLst>
        <pc:docMk/>
      </pc:docMkLst>
      <pc:sldChg chg="modSp">
        <pc:chgData name="Emily Bernhardt" userId="S::emily.bernhardt@zoo.org::54367999-16fb-49e5-b704-2cd099c6bf56" providerId="AD" clId="Web-{4D77AFA6-39F1-4438-9E29-022E77155D42}" dt="2025-01-30T20:43:02.456" v="0" actId="20577"/>
        <pc:sldMkLst>
          <pc:docMk/>
          <pc:sldMk cId="2255937385" sldId="282"/>
        </pc:sldMkLst>
        <pc:spChg chg="mod">
          <ac:chgData name="Emily Bernhardt" userId="S::emily.bernhardt@zoo.org::54367999-16fb-49e5-b704-2cd099c6bf56" providerId="AD" clId="Web-{4D77AFA6-39F1-4438-9E29-022E77155D42}" dt="2025-01-30T20:43:02.456" v="0" actId="20577"/>
          <ac:spMkLst>
            <pc:docMk/>
            <pc:sldMk cId="2255937385" sldId="282"/>
            <ac:spMk id="7" creationId="{72C5AAD8-3264-99C4-1666-6E0D63856400}"/>
          </ac:spMkLst>
        </pc:spChg>
      </pc:sldChg>
    </pc:docChg>
  </pc:docChgLst>
  <pc:docChgLst>
    <pc:chgData name="Emily Bernhardt" userId="S::emily.bernhardt@zoo.org::54367999-16fb-49e5-b704-2cd099c6bf56" providerId="AD" clId="Web-{8EB5854C-DB8E-2AF5-DE80-C5305CCAD95A}"/>
    <pc:docChg chg="addSld delSld modSld sldOrd">
      <pc:chgData name="Emily Bernhardt" userId="S::emily.bernhardt@zoo.org::54367999-16fb-49e5-b704-2cd099c6bf56" providerId="AD" clId="Web-{8EB5854C-DB8E-2AF5-DE80-C5305CCAD95A}" dt="2025-01-30T20:20:10.726" v="22" actId="20577"/>
      <pc:docMkLst>
        <pc:docMk/>
      </pc:docMkLst>
      <pc:sldChg chg="del">
        <pc:chgData name="Emily Bernhardt" userId="S::emily.bernhardt@zoo.org::54367999-16fb-49e5-b704-2cd099c6bf56" providerId="AD" clId="Web-{8EB5854C-DB8E-2AF5-DE80-C5305CCAD95A}" dt="2025-01-30T20:18:49.426" v="1"/>
        <pc:sldMkLst>
          <pc:docMk/>
          <pc:sldMk cId="272731644" sldId="258"/>
        </pc:sldMkLst>
      </pc:sldChg>
      <pc:sldChg chg="add">
        <pc:chgData name="Emily Bernhardt" userId="S::emily.bernhardt@zoo.org::54367999-16fb-49e5-b704-2cd099c6bf56" providerId="AD" clId="Web-{8EB5854C-DB8E-2AF5-DE80-C5305CCAD95A}" dt="2025-01-30T20:18:44.379" v="0"/>
        <pc:sldMkLst>
          <pc:docMk/>
          <pc:sldMk cId="88511279" sldId="294"/>
        </pc:sldMkLst>
      </pc:sldChg>
      <pc:sldChg chg="modSp add ord replId">
        <pc:chgData name="Emily Bernhardt" userId="S::emily.bernhardt@zoo.org::54367999-16fb-49e5-b704-2cd099c6bf56" providerId="AD" clId="Web-{8EB5854C-DB8E-2AF5-DE80-C5305CCAD95A}" dt="2025-01-30T20:20:10.726" v="22" actId="20577"/>
        <pc:sldMkLst>
          <pc:docMk/>
          <pc:sldMk cId="3701021219" sldId="295"/>
        </pc:sldMkLst>
        <pc:spChg chg="mod">
          <ac:chgData name="Emily Bernhardt" userId="S::emily.bernhardt@zoo.org::54367999-16fb-49e5-b704-2cd099c6bf56" providerId="AD" clId="Web-{8EB5854C-DB8E-2AF5-DE80-C5305CCAD95A}" dt="2025-01-30T20:20:10.726" v="22" actId="20577"/>
          <ac:spMkLst>
            <pc:docMk/>
            <pc:sldMk cId="3701021219" sldId="295"/>
            <ac:spMk id="3" creationId="{00C4CAEF-6A75-3D14-2DBA-33B7345EE14E}"/>
          </ac:spMkLst>
        </pc:spChg>
      </pc:sldChg>
      <pc:sldMasterChg chg="addSldLayout">
        <pc:chgData name="Emily Bernhardt" userId="S::emily.bernhardt@zoo.org::54367999-16fb-49e5-b704-2cd099c6bf56" providerId="AD" clId="Web-{8EB5854C-DB8E-2AF5-DE80-C5305CCAD95A}" dt="2025-01-30T20:18:44.379" v="0"/>
        <pc:sldMasterMkLst>
          <pc:docMk/>
          <pc:sldMasterMk cId="2460954070" sldId="2147483676"/>
        </pc:sldMasterMkLst>
        <pc:sldLayoutChg chg="add">
          <pc:chgData name="Emily Bernhardt" userId="S::emily.bernhardt@zoo.org::54367999-16fb-49e5-b704-2cd099c6bf56" providerId="AD" clId="Web-{8EB5854C-DB8E-2AF5-DE80-C5305CCAD95A}" dt="2025-01-30T20:18:44.379" v="0"/>
          <pc:sldLayoutMkLst>
            <pc:docMk/>
            <pc:sldMasterMk cId="2460954070" sldId="2147483676"/>
            <pc:sldLayoutMk cId="2036066543" sldId="2147483678"/>
          </pc:sldLayoutMkLst>
        </pc:sldLayoutChg>
      </pc:sldMasterChg>
    </pc:docChg>
  </pc:docChgLst>
  <pc:docChgLst>
    <pc:chgData name="Sarah Panciroli" userId="S::sarah.panciroli@zoo.org::c30b7024-b2b9-443a-ae3b-1c2e56ede51c" providerId="AD" clId="Web-{C0AD9D2F-2773-59B3-E0AF-B7B1238ECE25}"/>
    <pc:docChg chg="addSld delSld modSld">
      <pc:chgData name="Sarah Panciroli" userId="S::sarah.panciroli@zoo.org::c30b7024-b2b9-443a-ae3b-1c2e56ede51c" providerId="AD" clId="Web-{C0AD9D2F-2773-59B3-E0AF-B7B1238ECE25}" dt="2025-02-03T22:38:28.127" v="319"/>
      <pc:docMkLst>
        <pc:docMk/>
      </pc:docMkLst>
      <pc:sldChg chg="new del">
        <pc:chgData name="Sarah Panciroli" userId="S::sarah.panciroli@zoo.org::c30b7024-b2b9-443a-ae3b-1c2e56ede51c" providerId="AD" clId="Web-{C0AD9D2F-2773-59B3-E0AF-B7B1238ECE25}" dt="2025-02-03T22:34:32.667" v="1"/>
        <pc:sldMkLst>
          <pc:docMk/>
          <pc:sldMk cId="188289861" sldId="296"/>
        </pc:sldMkLst>
      </pc:sldChg>
      <pc:sldChg chg="modSp add replId">
        <pc:chgData name="Sarah Panciroli" userId="S::sarah.panciroli@zoo.org::c30b7024-b2b9-443a-ae3b-1c2e56ede51c" providerId="AD" clId="Web-{C0AD9D2F-2773-59B3-E0AF-B7B1238ECE25}" dt="2025-02-03T22:38:28.127" v="319"/>
        <pc:sldMkLst>
          <pc:docMk/>
          <pc:sldMk cId="2348984805" sldId="296"/>
        </pc:sldMkLst>
        <pc:spChg chg="mod">
          <ac:chgData name="Sarah Panciroli" userId="S::sarah.panciroli@zoo.org::c30b7024-b2b9-443a-ae3b-1c2e56ede51c" providerId="AD" clId="Web-{C0AD9D2F-2773-59B3-E0AF-B7B1238ECE25}" dt="2025-02-03T22:38:17.111" v="316" actId="1076"/>
          <ac:spMkLst>
            <pc:docMk/>
            <pc:sldMk cId="2348984805" sldId="296"/>
            <ac:spMk id="2" creationId="{3519C01C-9EE3-BD56-A9E8-70D73C8E8D6B}"/>
          </ac:spMkLst>
        </pc:spChg>
        <pc:spChg chg="mod">
          <ac:chgData name="Sarah Panciroli" userId="S::sarah.panciroli@zoo.org::c30b7024-b2b9-443a-ae3b-1c2e56ede51c" providerId="AD" clId="Web-{C0AD9D2F-2773-59B3-E0AF-B7B1238ECE25}" dt="2025-02-03T22:38:28.127" v="319"/>
          <ac:spMkLst>
            <pc:docMk/>
            <pc:sldMk cId="2348984805" sldId="296"/>
            <ac:spMk id="7" creationId="{96582718-D115-12E3-CBE6-4FE54C9F95C2}"/>
          </ac:spMkLst>
        </pc:spChg>
        <pc:cxnChg chg="mod">
          <ac:chgData name="Sarah Panciroli" userId="S::sarah.panciroli@zoo.org::c30b7024-b2b9-443a-ae3b-1c2e56ede51c" providerId="AD" clId="Web-{C0AD9D2F-2773-59B3-E0AF-B7B1238ECE25}" dt="2025-02-03T22:38:20.705" v="317" actId="1076"/>
          <ac:cxnSpMkLst>
            <pc:docMk/>
            <pc:sldMk cId="2348984805" sldId="296"/>
            <ac:cxnSpMk id="3" creationId="{C0EFF227-F778-CB5E-B41A-16D7D8084309}"/>
          </ac:cxnSpMkLst>
        </pc:cxnChg>
      </pc:sldChg>
    </pc:docChg>
  </pc:docChgLst>
  <pc:docChgLst>
    <pc:chgData name="Emily Bernhardt" userId="54367999-16fb-49e5-b704-2cd099c6bf56" providerId="ADAL" clId="{6167D6F3-0ECF-4942-99D8-4AAF6FB3BDF3}"/>
    <pc:docChg chg="custSel addSld delSld modSld">
      <pc:chgData name="Emily Bernhardt" userId="54367999-16fb-49e5-b704-2cd099c6bf56" providerId="ADAL" clId="{6167D6F3-0ECF-4942-99D8-4AAF6FB3BDF3}" dt="2025-02-07T22:57:58.426" v="123" actId="20577"/>
      <pc:docMkLst>
        <pc:docMk/>
      </pc:docMkLst>
      <pc:sldChg chg="modSp del mod">
        <pc:chgData name="Emily Bernhardt" userId="54367999-16fb-49e5-b704-2cd099c6bf56" providerId="ADAL" clId="{6167D6F3-0ECF-4942-99D8-4AAF6FB3BDF3}" dt="2025-02-07T22:21:58.854" v="26" actId="2696"/>
        <pc:sldMkLst>
          <pc:docMk/>
          <pc:sldMk cId="3641841220" sldId="257"/>
        </pc:sldMkLst>
      </pc:sldChg>
      <pc:sldChg chg="modNotesTx">
        <pc:chgData name="Emily Bernhardt" userId="54367999-16fb-49e5-b704-2cd099c6bf56" providerId="ADAL" clId="{6167D6F3-0ECF-4942-99D8-4AAF6FB3BDF3}" dt="2025-02-07T22:57:35.531" v="119" actId="20577"/>
        <pc:sldMkLst>
          <pc:docMk/>
          <pc:sldMk cId="3397660665" sldId="275"/>
        </pc:sldMkLst>
      </pc:sldChg>
      <pc:sldChg chg="addSp delSp modSp mod modNotesTx">
        <pc:chgData name="Emily Bernhardt" userId="54367999-16fb-49e5-b704-2cd099c6bf56" providerId="ADAL" clId="{6167D6F3-0ECF-4942-99D8-4AAF6FB3BDF3}" dt="2025-02-07T22:57:56.915" v="122" actId="20577"/>
        <pc:sldMkLst>
          <pc:docMk/>
          <pc:sldMk cId="2255937385" sldId="282"/>
        </pc:sldMkLst>
        <pc:spChg chg="mod">
          <ac:chgData name="Emily Bernhardt" userId="54367999-16fb-49e5-b704-2cd099c6bf56" providerId="ADAL" clId="{6167D6F3-0ECF-4942-99D8-4AAF6FB3BDF3}" dt="2025-02-07T22:31:09.080" v="117" actId="1076"/>
          <ac:spMkLst>
            <pc:docMk/>
            <pc:sldMk cId="2255937385" sldId="282"/>
            <ac:spMk id="2" creationId="{ECB13FD8-B1D0-2EEC-14CD-08ABD1E25F5F}"/>
          </ac:spMkLst>
        </pc:spChg>
        <pc:spChg chg="mod">
          <ac:chgData name="Emily Bernhardt" userId="54367999-16fb-49e5-b704-2cd099c6bf56" providerId="ADAL" clId="{6167D6F3-0ECF-4942-99D8-4AAF6FB3BDF3}" dt="2025-02-07T22:31:02.065" v="116" actId="1076"/>
          <ac:spMkLst>
            <pc:docMk/>
            <pc:sldMk cId="2255937385" sldId="282"/>
            <ac:spMk id="7" creationId="{72C5AAD8-3264-99C4-1666-6E0D63856400}"/>
          </ac:spMkLst>
        </pc:spChg>
        <pc:picChg chg="add mod">
          <ac:chgData name="Emily Bernhardt" userId="54367999-16fb-49e5-b704-2cd099c6bf56" providerId="ADAL" clId="{6167D6F3-0ECF-4942-99D8-4AAF6FB3BDF3}" dt="2025-02-07T22:30:28.028" v="108"/>
          <ac:picMkLst>
            <pc:docMk/>
            <pc:sldMk cId="2255937385" sldId="282"/>
            <ac:picMk id="4" creationId="{AB397EFB-14F4-2B0E-7A85-E31376B0670F}"/>
          </ac:picMkLst>
        </pc:picChg>
      </pc:sldChg>
      <pc:sldChg chg="addSp delSp modSp mod modNotesTx">
        <pc:chgData name="Emily Bernhardt" userId="54367999-16fb-49e5-b704-2cd099c6bf56" providerId="ADAL" clId="{6167D6F3-0ECF-4942-99D8-4AAF6FB3BDF3}" dt="2025-02-07T22:23:08.277" v="88" actId="20577"/>
        <pc:sldMkLst>
          <pc:docMk/>
          <pc:sldMk cId="456189613" sldId="293"/>
        </pc:sldMkLst>
        <pc:spChg chg="add mod">
          <ac:chgData name="Emily Bernhardt" userId="54367999-16fb-49e5-b704-2cd099c6bf56" providerId="ADAL" clId="{6167D6F3-0ECF-4942-99D8-4AAF6FB3BDF3}" dt="2025-02-07T22:22:48.482" v="34"/>
          <ac:spMkLst>
            <pc:docMk/>
            <pc:sldMk cId="456189613" sldId="293"/>
            <ac:spMk id="3" creationId="{9C1BC36E-DC81-E89A-152E-08F82C6609CC}"/>
          </ac:spMkLst>
        </pc:spChg>
        <pc:spChg chg="add mod">
          <ac:chgData name="Emily Bernhardt" userId="54367999-16fb-49e5-b704-2cd099c6bf56" providerId="ADAL" clId="{6167D6F3-0ECF-4942-99D8-4AAF6FB3BDF3}" dt="2025-02-07T22:23:08.277" v="88" actId="20577"/>
          <ac:spMkLst>
            <pc:docMk/>
            <pc:sldMk cId="456189613" sldId="293"/>
            <ac:spMk id="4" creationId="{8A66C1B6-4BF2-D96B-427A-F79B6EED5F68}"/>
          </ac:spMkLst>
        </pc:spChg>
        <pc:picChg chg="add mod">
          <ac:chgData name="Emily Bernhardt" userId="54367999-16fb-49e5-b704-2cd099c6bf56" providerId="ADAL" clId="{6167D6F3-0ECF-4942-99D8-4AAF6FB3BDF3}" dt="2025-02-07T22:22:44.117" v="33"/>
          <ac:picMkLst>
            <pc:docMk/>
            <pc:sldMk cId="456189613" sldId="293"/>
            <ac:picMk id="2" creationId="{F0301993-2D5E-5050-3F7D-858F5ECA8B61}"/>
          </ac:picMkLst>
        </pc:picChg>
      </pc:sldChg>
      <pc:sldChg chg="addSp delSp modSp mod modNotesTx">
        <pc:chgData name="Emily Bernhardt" userId="54367999-16fb-49e5-b704-2cd099c6bf56" providerId="ADAL" clId="{6167D6F3-0ECF-4942-99D8-4AAF6FB3BDF3}" dt="2025-02-07T22:57:37.145" v="120" actId="20577"/>
        <pc:sldMkLst>
          <pc:docMk/>
          <pc:sldMk cId="3701021219" sldId="295"/>
        </pc:sldMkLst>
        <pc:spChg chg="mod">
          <ac:chgData name="Emily Bernhardt" userId="54367999-16fb-49e5-b704-2cd099c6bf56" providerId="ADAL" clId="{6167D6F3-0ECF-4942-99D8-4AAF6FB3BDF3}" dt="2025-02-07T22:24:52.180" v="105" actId="1076"/>
          <ac:spMkLst>
            <pc:docMk/>
            <pc:sldMk cId="3701021219" sldId="295"/>
            <ac:spMk id="3" creationId="{00C4CAEF-6A75-3D14-2DBA-33B7345EE14E}"/>
          </ac:spMkLst>
        </pc:spChg>
        <pc:picChg chg="add mod">
          <ac:chgData name="Emily Bernhardt" userId="54367999-16fb-49e5-b704-2cd099c6bf56" providerId="ADAL" clId="{6167D6F3-0ECF-4942-99D8-4AAF6FB3BDF3}" dt="2025-02-07T22:24:44.713" v="104"/>
          <ac:picMkLst>
            <pc:docMk/>
            <pc:sldMk cId="3701021219" sldId="295"/>
            <ac:picMk id="4" creationId="{991552A6-9817-CF3A-9581-672F1B4B9FE5}"/>
          </ac:picMkLst>
        </pc:picChg>
      </pc:sldChg>
      <pc:sldChg chg="modNotesTx">
        <pc:chgData name="Emily Bernhardt" userId="54367999-16fb-49e5-b704-2cd099c6bf56" providerId="ADAL" clId="{6167D6F3-0ECF-4942-99D8-4AAF6FB3BDF3}" dt="2025-02-07T22:57:58.426" v="123" actId="20577"/>
        <pc:sldMkLst>
          <pc:docMk/>
          <pc:sldMk cId="2348984805" sldId="296"/>
        </pc:sldMkLst>
      </pc:sldChg>
      <pc:sldChg chg="modSp">
        <pc:chgData name="Emily Bernhardt" userId="54367999-16fb-49e5-b704-2cd099c6bf56" providerId="ADAL" clId="{6167D6F3-0ECF-4942-99D8-4AAF6FB3BDF3}" dt="2025-02-07T20:44:43.580" v="2" actId="20577"/>
        <pc:sldMkLst>
          <pc:docMk/>
          <pc:sldMk cId="1832547392" sldId="355"/>
        </pc:sldMkLst>
        <pc:spChg chg="mod">
          <ac:chgData name="Emily Bernhardt" userId="54367999-16fb-49e5-b704-2cd099c6bf56" providerId="ADAL" clId="{6167D6F3-0ECF-4942-99D8-4AAF6FB3BDF3}" dt="2025-02-07T20:44:43.580" v="2" actId="20577"/>
          <ac:spMkLst>
            <pc:docMk/>
            <pc:sldMk cId="1832547392" sldId="355"/>
            <ac:spMk id="2" creationId="{E6E1A448-439F-7CA9-9ED8-8AC9CEF9165B}"/>
          </ac:spMkLst>
        </pc:spChg>
      </pc:sldChg>
      <pc:sldChg chg="addSp delSp modSp add mod modNotesTx">
        <pc:chgData name="Emily Bernhardt" userId="54367999-16fb-49e5-b704-2cd099c6bf56" providerId="ADAL" clId="{6167D6F3-0ECF-4942-99D8-4AAF6FB3BDF3}" dt="2025-02-07T22:57:27.179" v="118" actId="20577"/>
        <pc:sldMkLst>
          <pc:docMk/>
          <pc:sldMk cId="2888927697" sldId="359"/>
        </pc:sldMkLst>
        <pc:spChg chg="add mod">
          <ac:chgData name="Emily Bernhardt" userId="54367999-16fb-49e5-b704-2cd099c6bf56" providerId="ADAL" clId="{6167D6F3-0ECF-4942-99D8-4AAF6FB3BDF3}" dt="2025-02-07T22:21:50.400" v="24"/>
          <ac:spMkLst>
            <pc:docMk/>
            <pc:sldMk cId="2888927697" sldId="359"/>
            <ac:spMk id="5" creationId="{0DCBE466-6BFF-46FD-A083-0B84713F5B9C}"/>
          </ac:spMkLst>
        </pc:spChg>
        <pc:spChg chg="add mod">
          <ac:chgData name="Emily Bernhardt" userId="54367999-16fb-49e5-b704-2cd099c6bf56" providerId="ADAL" clId="{6167D6F3-0ECF-4942-99D8-4AAF6FB3BDF3}" dt="2025-02-07T22:21:54.454" v="25"/>
          <ac:spMkLst>
            <pc:docMk/>
            <pc:sldMk cId="2888927697" sldId="359"/>
            <ac:spMk id="7" creationId="{34D03F45-4DA7-C2A7-D851-4F4A02B36762}"/>
          </ac:spMkLst>
        </pc:spChg>
        <pc:picChg chg="add mod">
          <ac:chgData name="Emily Bernhardt" userId="54367999-16fb-49e5-b704-2cd099c6bf56" providerId="ADAL" clId="{6167D6F3-0ECF-4942-99D8-4AAF6FB3BDF3}" dt="2025-02-07T22:21:46.582" v="23"/>
          <ac:picMkLst>
            <pc:docMk/>
            <pc:sldMk cId="2888927697" sldId="359"/>
            <ac:picMk id="4" creationId="{F37F1181-77E2-510E-832A-280350A70FD4}"/>
          </ac:picMkLst>
        </pc:picChg>
      </pc:sldChg>
      <pc:sldChg chg="add del setBg">
        <pc:chgData name="Emily Bernhardt" userId="54367999-16fb-49e5-b704-2cd099c6bf56" providerId="ADAL" clId="{6167D6F3-0ECF-4942-99D8-4AAF6FB3BDF3}" dt="2025-02-07T22:21:28.756" v="19" actId="2696"/>
        <pc:sldMkLst>
          <pc:docMk/>
          <pc:sldMk cId="2940956692" sldId="359"/>
        </pc:sldMkLst>
      </pc:sldChg>
      <pc:sldChg chg="addSp delSp modSp add mod modNotesTx">
        <pc:chgData name="Emily Bernhardt" userId="54367999-16fb-49e5-b704-2cd099c6bf56" providerId="ADAL" clId="{6167D6F3-0ECF-4942-99D8-4AAF6FB3BDF3}" dt="2025-02-07T22:57:38.978" v="121" actId="20577"/>
        <pc:sldMkLst>
          <pc:docMk/>
          <pc:sldMk cId="3457502138" sldId="360"/>
        </pc:sldMkLst>
        <pc:spChg chg="mod">
          <ac:chgData name="Emily Bernhardt" userId="54367999-16fb-49e5-b704-2cd099c6bf56" providerId="ADAL" clId="{6167D6F3-0ECF-4942-99D8-4AAF6FB3BDF3}" dt="2025-02-07T22:24:20.724" v="96" actId="1076"/>
          <ac:spMkLst>
            <pc:docMk/>
            <pc:sldMk cId="3457502138" sldId="360"/>
            <ac:spMk id="3" creationId="{97AE0581-6E99-6D7B-5E81-1B904FE83F5A}"/>
          </ac:spMkLst>
        </pc:spChg>
        <pc:picChg chg="add mod">
          <ac:chgData name="Emily Bernhardt" userId="54367999-16fb-49e5-b704-2cd099c6bf56" providerId="ADAL" clId="{6167D6F3-0ECF-4942-99D8-4AAF6FB3BDF3}" dt="2025-02-07T22:24:07.551" v="95" actId="1076"/>
          <ac:picMkLst>
            <pc:docMk/>
            <pc:sldMk cId="3457502138" sldId="360"/>
            <ac:picMk id="4" creationId="{C8C94EB3-6FFF-309B-24E2-CC4A9B546BF1}"/>
          </ac:picMkLst>
        </pc:picChg>
      </pc:sldChg>
      <pc:sldChg chg="add del setBg">
        <pc:chgData name="Emily Bernhardt" userId="54367999-16fb-49e5-b704-2cd099c6bf56" providerId="ADAL" clId="{6167D6F3-0ECF-4942-99D8-4AAF6FB3BDF3}" dt="2025-02-07T22:22:20.439" v="28"/>
        <pc:sldMkLst>
          <pc:docMk/>
          <pc:sldMk cId="1058402039" sldId="491"/>
        </pc:sldMkLst>
      </pc:sldChg>
    </pc:docChg>
  </pc:docChgLst>
  <pc:docChgLst>
    <pc:chgData name="Marta Burnet" userId="S::marta.burnet@zoo.org::49fa0234-d983-4755-812a-d349ac20e34d" providerId="AD" clId="Web-{7EFC9B76-1792-4A89-C70B-D6B894182157}"/>
    <pc:docChg chg="mod sldOrd">
      <pc:chgData name="Marta Burnet" userId="S::marta.burnet@zoo.org::49fa0234-d983-4755-812a-d349ac20e34d" providerId="AD" clId="Web-{7EFC9B76-1792-4A89-C70B-D6B894182157}" dt="2025-01-30T21:19:48.266" v="1"/>
      <pc:docMkLst>
        <pc:docMk/>
      </pc:docMkLst>
      <pc:sldChg chg="ord">
        <pc:chgData name="Marta Burnet" userId="S::marta.burnet@zoo.org::49fa0234-d983-4755-812a-d349ac20e34d" providerId="AD" clId="Web-{7EFC9B76-1792-4A89-C70B-D6B894182157}" dt="2025-01-30T21:19:48.266" v="1"/>
        <pc:sldMkLst>
          <pc:docMk/>
          <pc:sldMk cId="88511279" sldId="294"/>
        </pc:sldMkLst>
      </pc:sldChg>
    </pc:docChg>
  </pc:docChgLst>
  <pc:docChgLst>
    <pc:chgData name="Marta Burnet" userId="S::marta.burnet@zoo.org::49fa0234-d983-4755-812a-d349ac20e34d" providerId="AD" clId="Web-{22050192-46DE-4B18-4B7E-9EBC2E9F5234}"/>
    <pc:docChg chg="modSld">
      <pc:chgData name="Marta Burnet" userId="S::marta.burnet@zoo.org::49fa0234-d983-4755-812a-d349ac20e34d" providerId="AD" clId="Web-{22050192-46DE-4B18-4B7E-9EBC2E9F5234}" dt="2025-02-06T19:53:33.748" v="39" actId="20577"/>
      <pc:docMkLst>
        <pc:docMk/>
      </pc:docMkLst>
      <pc:sldChg chg="modSp">
        <pc:chgData name="Marta Burnet" userId="S::marta.burnet@zoo.org::49fa0234-d983-4755-812a-d349ac20e34d" providerId="AD" clId="Web-{22050192-46DE-4B18-4B7E-9EBC2E9F5234}" dt="2025-02-06T19:53:33.748" v="39" actId="20577"/>
        <pc:sldMkLst>
          <pc:docMk/>
          <pc:sldMk cId="3701021219" sldId="295"/>
        </pc:sldMkLst>
        <pc:spChg chg="mod">
          <ac:chgData name="Marta Burnet" userId="S::marta.burnet@zoo.org::49fa0234-d983-4755-812a-d349ac20e34d" providerId="AD" clId="Web-{22050192-46DE-4B18-4B7E-9EBC2E9F5234}" dt="2025-02-06T19:53:33.748" v="39" actId="20577"/>
          <ac:spMkLst>
            <pc:docMk/>
            <pc:sldMk cId="3701021219" sldId="295"/>
            <ac:spMk id="3" creationId="{00C4CAEF-6A75-3D14-2DBA-33B7345EE14E}"/>
          </ac:spMkLst>
        </pc:spChg>
      </pc:sldChg>
    </pc:docChg>
  </pc:docChgLst>
  <pc:docChgLst>
    <pc:chgData name="Sarah Panciroli" userId="c30b7024-b2b9-443a-ae3b-1c2e56ede51c" providerId="ADAL" clId="{0EA8C07C-D1E3-4E25-AD81-5D020EE669EB}"/>
    <pc:docChg chg="undo redo custSel addSld delSld modSld sldOrd addMainMaster delMainMaster modMainMaster">
      <pc:chgData name="Sarah Panciroli" userId="c30b7024-b2b9-443a-ae3b-1c2e56ede51c" providerId="ADAL" clId="{0EA8C07C-D1E3-4E25-AD81-5D020EE669EB}" dt="2025-02-12T02:41:54.458" v="1150" actId="2696"/>
      <pc:docMkLst>
        <pc:docMk/>
      </pc:docMkLst>
      <pc:sldChg chg="modSp">
        <pc:chgData name="Sarah Panciroli" userId="c30b7024-b2b9-443a-ae3b-1c2e56ede51c" providerId="ADAL" clId="{0EA8C07C-D1E3-4E25-AD81-5D020EE669EB}" dt="2025-01-24T17:00:33.237" v="166" actId="20577"/>
        <pc:sldMkLst>
          <pc:docMk/>
          <pc:sldMk cId="3641841220" sldId="257"/>
        </pc:sldMkLst>
      </pc:sldChg>
      <pc:sldChg chg="ord">
        <pc:chgData name="Sarah Panciroli" userId="c30b7024-b2b9-443a-ae3b-1c2e56ede51c" providerId="ADAL" clId="{0EA8C07C-D1E3-4E25-AD81-5D020EE669EB}" dt="2025-01-27T16:24:48.577" v="168"/>
        <pc:sldMkLst>
          <pc:docMk/>
          <pc:sldMk cId="272731644" sldId="258"/>
        </pc:sldMkLst>
      </pc:sldChg>
      <pc:sldChg chg="del">
        <pc:chgData name="Sarah Panciroli" userId="c30b7024-b2b9-443a-ae3b-1c2e56ede51c" providerId="ADAL" clId="{0EA8C07C-D1E3-4E25-AD81-5D020EE669EB}" dt="2025-01-17T18:23:37.810" v="130" actId="2696"/>
        <pc:sldMkLst>
          <pc:docMk/>
          <pc:sldMk cId="921724254" sldId="262"/>
        </pc:sldMkLst>
      </pc:sldChg>
      <pc:sldChg chg="del">
        <pc:chgData name="Sarah Panciroli" userId="c30b7024-b2b9-443a-ae3b-1c2e56ede51c" providerId="ADAL" clId="{0EA8C07C-D1E3-4E25-AD81-5D020EE669EB}" dt="2025-01-27T16:24:59.647" v="170" actId="2696"/>
        <pc:sldMkLst>
          <pc:docMk/>
          <pc:sldMk cId="2981529347" sldId="264"/>
        </pc:sldMkLst>
      </pc:sldChg>
      <pc:sldChg chg="del">
        <pc:chgData name="Sarah Panciroli" userId="c30b7024-b2b9-443a-ae3b-1c2e56ede51c" providerId="ADAL" clId="{0EA8C07C-D1E3-4E25-AD81-5D020EE669EB}" dt="2025-01-27T16:25:01.721" v="171" actId="2696"/>
        <pc:sldMkLst>
          <pc:docMk/>
          <pc:sldMk cId="3518686734" sldId="265"/>
        </pc:sldMkLst>
      </pc:sldChg>
      <pc:sldChg chg="modSp del mod">
        <pc:chgData name="Sarah Panciroli" userId="c30b7024-b2b9-443a-ae3b-1c2e56ede51c" providerId="ADAL" clId="{0EA8C07C-D1E3-4E25-AD81-5D020EE669EB}" dt="2025-01-27T16:29:46.593" v="608" actId="2696"/>
        <pc:sldMkLst>
          <pc:docMk/>
          <pc:sldMk cId="2856280183" sldId="266"/>
        </pc:sldMkLst>
      </pc:sldChg>
      <pc:sldChg chg="addSp delSp modSp mod ord">
        <pc:chgData name="Sarah Panciroli" userId="c30b7024-b2b9-443a-ae3b-1c2e56ede51c" providerId="ADAL" clId="{0EA8C07C-D1E3-4E25-AD81-5D020EE669EB}" dt="2025-01-20T07:10:21.665" v="164"/>
        <pc:sldMkLst>
          <pc:docMk/>
          <pc:sldMk cId="3397660665" sldId="275"/>
        </pc:sldMkLst>
        <pc:spChg chg="mod">
          <ac:chgData name="Sarah Panciroli" userId="c30b7024-b2b9-443a-ae3b-1c2e56ede51c" providerId="ADAL" clId="{0EA8C07C-D1E3-4E25-AD81-5D020EE669EB}" dt="2025-01-17T18:23:53.967" v="144" actId="20577"/>
          <ac:spMkLst>
            <pc:docMk/>
            <pc:sldMk cId="3397660665" sldId="275"/>
            <ac:spMk id="4" creationId="{8C678F7F-881F-5F71-6D81-ADCDC0C8E6C5}"/>
          </ac:spMkLst>
        </pc:spChg>
        <pc:spChg chg="mod">
          <ac:chgData name="Sarah Panciroli" userId="c30b7024-b2b9-443a-ae3b-1c2e56ede51c" providerId="ADAL" clId="{0EA8C07C-D1E3-4E25-AD81-5D020EE669EB}" dt="2025-01-20T07:10:21.665" v="164"/>
          <ac:spMkLst>
            <pc:docMk/>
            <pc:sldMk cId="3397660665" sldId="275"/>
            <ac:spMk id="8" creationId="{0332FE92-86BE-A312-844A-BC269F74132F}"/>
          </ac:spMkLst>
        </pc:spChg>
        <pc:spChg chg="mod">
          <ac:chgData name="Sarah Panciroli" userId="c30b7024-b2b9-443a-ae3b-1c2e56ede51c" providerId="ADAL" clId="{0EA8C07C-D1E3-4E25-AD81-5D020EE669EB}" dt="2025-01-20T07:09:44.653" v="159" actId="1076"/>
          <ac:spMkLst>
            <pc:docMk/>
            <pc:sldMk cId="3397660665" sldId="275"/>
            <ac:spMk id="9" creationId="{637F39B3-9BAB-A822-4D3D-79217981065D}"/>
          </ac:spMkLst>
        </pc:spChg>
        <pc:picChg chg="add mod">
          <ac:chgData name="Sarah Panciroli" userId="c30b7024-b2b9-443a-ae3b-1c2e56ede51c" providerId="ADAL" clId="{0EA8C07C-D1E3-4E25-AD81-5D020EE669EB}" dt="2025-01-20T07:08:03.171" v="151" actId="1076"/>
          <ac:picMkLst>
            <pc:docMk/>
            <pc:sldMk cId="3397660665" sldId="275"/>
            <ac:picMk id="3" creationId="{2076E5AA-0E28-C083-744E-929EE34804EB}"/>
          </ac:picMkLst>
        </pc:picChg>
      </pc:sldChg>
      <pc:sldChg chg="del">
        <pc:chgData name="Sarah Panciroli" userId="c30b7024-b2b9-443a-ae3b-1c2e56ede51c" providerId="ADAL" clId="{0EA8C07C-D1E3-4E25-AD81-5D020EE669EB}" dt="2025-01-27T17:01:58.598" v="610" actId="2696"/>
        <pc:sldMkLst>
          <pc:docMk/>
          <pc:sldMk cId="2178153328" sldId="276"/>
        </pc:sldMkLst>
      </pc:sldChg>
      <pc:sldChg chg="del">
        <pc:chgData name="Sarah Panciroli" userId="c30b7024-b2b9-443a-ae3b-1c2e56ede51c" providerId="ADAL" clId="{0EA8C07C-D1E3-4E25-AD81-5D020EE669EB}" dt="2025-01-27T17:02:02.581" v="612" actId="2696"/>
        <pc:sldMkLst>
          <pc:docMk/>
          <pc:sldMk cId="2218001172" sldId="277"/>
        </pc:sldMkLst>
      </pc:sldChg>
      <pc:sldChg chg="modSp del mod ord">
        <pc:chgData name="Sarah Panciroli" userId="c30b7024-b2b9-443a-ae3b-1c2e56ede51c" providerId="ADAL" clId="{0EA8C07C-D1E3-4E25-AD81-5D020EE669EB}" dt="2025-01-27T17:02:04.687" v="613" actId="2696"/>
        <pc:sldMkLst>
          <pc:docMk/>
          <pc:sldMk cId="3805076863" sldId="278"/>
        </pc:sldMkLst>
      </pc:sldChg>
      <pc:sldChg chg="del">
        <pc:chgData name="Sarah Panciroli" userId="c30b7024-b2b9-443a-ae3b-1c2e56ede51c" providerId="ADAL" clId="{0EA8C07C-D1E3-4E25-AD81-5D020EE669EB}" dt="2025-01-27T17:02:06.708" v="614" actId="2696"/>
        <pc:sldMkLst>
          <pc:docMk/>
          <pc:sldMk cId="3914919835" sldId="280"/>
        </pc:sldMkLst>
      </pc:sldChg>
      <pc:sldChg chg="del">
        <pc:chgData name="Sarah Panciroli" userId="c30b7024-b2b9-443a-ae3b-1c2e56ede51c" providerId="ADAL" clId="{0EA8C07C-D1E3-4E25-AD81-5D020EE669EB}" dt="2025-01-27T17:01:56.940" v="609" actId="2696"/>
        <pc:sldMkLst>
          <pc:docMk/>
          <pc:sldMk cId="3734720516" sldId="281"/>
        </pc:sldMkLst>
      </pc:sldChg>
      <pc:sldChg chg="modSp mod">
        <pc:chgData name="Sarah Panciroli" userId="c30b7024-b2b9-443a-ae3b-1c2e56ede51c" providerId="ADAL" clId="{0EA8C07C-D1E3-4E25-AD81-5D020EE669EB}" dt="2025-01-27T17:02:45.447" v="704" actId="20577"/>
        <pc:sldMkLst>
          <pc:docMk/>
          <pc:sldMk cId="2255937385" sldId="282"/>
        </pc:sldMkLst>
        <pc:spChg chg="mod">
          <ac:chgData name="Sarah Panciroli" userId="c30b7024-b2b9-443a-ae3b-1c2e56ede51c" providerId="ADAL" clId="{0EA8C07C-D1E3-4E25-AD81-5D020EE669EB}" dt="2025-01-27T17:02:19.198" v="628" actId="20577"/>
          <ac:spMkLst>
            <pc:docMk/>
            <pc:sldMk cId="2255937385" sldId="282"/>
            <ac:spMk id="2" creationId="{ECB13FD8-B1D0-2EEC-14CD-08ABD1E25F5F}"/>
          </ac:spMkLst>
        </pc:spChg>
        <pc:spChg chg="mod">
          <ac:chgData name="Sarah Panciroli" userId="c30b7024-b2b9-443a-ae3b-1c2e56ede51c" providerId="ADAL" clId="{0EA8C07C-D1E3-4E25-AD81-5D020EE669EB}" dt="2025-01-27T17:02:45.447" v="704" actId="20577"/>
          <ac:spMkLst>
            <pc:docMk/>
            <pc:sldMk cId="2255937385" sldId="282"/>
            <ac:spMk id="7" creationId="{72C5AAD8-3264-99C4-1666-6E0D63856400}"/>
          </ac:spMkLst>
        </pc:spChg>
      </pc:sldChg>
      <pc:sldChg chg="del">
        <pc:chgData name="Sarah Panciroli" userId="c30b7024-b2b9-443a-ae3b-1c2e56ede51c" providerId="ADAL" clId="{0EA8C07C-D1E3-4E25-AD81-5D020EE669EB}" dt="2025-01-27T17:02:00.672" v="611" actId="2696"/>
        <pc:sldMkLst>
          <pc:docMk/>
          <pc:sldMk cId="1714585004" sldId="283"/>
        </pc:sldMkLst>
      </pc:sldChg>
      <pc:sldChg chg="del">
        <pc:chgData name="Sarah Panciroli" userId="c30b7024-b2b9-443a-ae3b-1c2e56ede51c" providerId="ADAL" clId="{0EA8C07C-D1E3-4E25-AD81-5D020EE669EB}" dt="2025-01-17T18:23:41.187" v="131" actId="2696"/>
        <pc:sldMkLst>
          <pc:docMk/>
          <pc:sldMk cId="3951254709" sldId="291"/>
        </pc:sldMkLst>
      </pc:sldChg>
      <pc:sldChg chg="del">
        <pc:chgData name="Sarah Panciroli" userId="c30b7024-b2b9-443a-ae3b-1c2e56ede51c" providerId="ADAL" clId="{0EA8C07C-D1E3-4E25-AD81-5D020EE669EB}" dt="2025-01-27T16:24:57.296" v="169" actId="2696"/>
        <pc:sldMkLst>
          <pc:docMk/>
          <pc:sldMk cId="1249837048" sldId="292"/>
        </pc:sldMkLst>
      </pc:sldChg>
      <pc:sldChg chg="addSp delSp modSp add mod">
        <pc:chgData name="Sarah Panciroli" userId="c30b7024-b2b9-443a-ae3b-1c2e56ede51c" providerId="ADAL" clId="{0EA8C07C-D1E3-4E25-AD81-5D020EE669EB}" dt="2025-01-17T18:23:13.528" v="129" actId="20577"/>
        <pc:sldMkLst>
          <pc:docMk/>
          <pc:sldMk cId="456189613" sldId="293"/>
        </pc:sldMkLst>
      </pc:sldChg>
      <pc:sldChg chg="ord">
        <pc:chgData name="Sarah Panciroli" userId="c30b7024-b2b9-443a-ae3b-1c2e56ede51c" providerId="ADAL" clId="{0EA8C07C-D1E3-4E25-AD81-5D020EE669EB}" dt="2025-02-07T22:29:42.995" v="736"/>
        <pc:sldMkLst>
          <pc:docMk/>
          <pc:sldMk cId="2348984805" sldId="296"/>
        </pc:sldMkLst>
      </pc:sldChg>
      <pc:sldChg chg="del">
        <pc:chgData name="Sarah Panciroli" userId="c30b7024-b2b9-443a-ae3b-1c2e56ede51c" providerId="ADAL" clId="{0EA8C07C-D1E3-4E25-AD81-5D020EE669EB}" dt="2025-02-07T20:22:35.384" v="712" actId="2696"/>
        <pc:sldMkLst>
          <pc:docMk/>
          <pc:sldMk cId="3236343802" sldId="297"/>
        </pc:sldMkLst>
      </pc:sldChg>
      <pc:sldChg chg="add">
        <pc:chgData name="Sarah Panciroli" userId="c30b7024-b2b9-443a-ae3b-1c2e56ede51c" providerId="ADAL" clId="{0EA8C07C-D1E3-4E25-AD81-5D020EE669EB}" dt="2025-02-07T16:09:27.354" v="706"/>
        <pc:sldMkLst>
          <pc:docMk/>
          <pc:sldMk cId="82039891" sldId="298"/>
        </pc:sldMkLst>
      </pc:sldChg>
      <pc:sldChg chg="add">
        <pc:chgData name="Sarah Panciroli" userId="c30b7024-b2b9-443a-ae3b-1c2e56ede51c" providerId="ADAL" clId="{0EA8C07C-D1E3-4E25-AD81-5D020EE669EB}" dt="2025-02-07T16:09:27.354" v="706"/>
        <pc:sldMkLst>
          <pc:docMk/>
          <pc:sldMk cId="2724184398" sldId="299"/>
        </pc:sldMkLst>
      </pc:sldChg>
      <pc:sldChg chg="add">
        <pc:chgData name="Sarah Panciroli" userId="c30b7024-b2b9-443a-ae3b-1c2e56ede51c" providerId="ADAL" clId="{0EA8C07C-D1E3-4E25-AD81-5D020EE669EB}" dt="2025-02-07T16:09:27.354" v="706"/>
        <pc:sldMkLst>
          <pc:docMk/>
          <pc:sldMk cId="1879352921" sldId="300"/>
        </pc:sldMkLst>
      </pc:sldChg>
      <pc:sldChg chg="add">
        <pc:chgData name="Sarah Panciroli" userId="c30b7024-b2b9-443a-ae3b-1c2e56ede51c" providerId="ADAL" clId="{0EA8C07C-D1E3-4E25-AD81-5D020EE669EB}" dt="2025-02-07T16:09:27.354" v="706"/>
        <pc:sldMkLst>
          <pc:docMk/>
          <pc:sldMk cId="1775441024" sldId="301"/>
        </pc:sldMkLst>
      </pc:sldChg>
      <pc:sldChg chg="add">
        <pc:chgData name="Sarah Panciroli" userId="c30b7024-b2b9-443a-ae3b-1c2e56ede51c" providerId="ADAL" clId="{0EA8C07C-D1E3-4E25-AD81-5D020EE669EB}" dt="2025-02-07T16:09:27.354" v="706"/>
        <pc:sldMkLst>
          <pc:docMk/>
          <pc:sldMk cId="1974769681" sldId="302"/>
        </pc:sldMkLst>
      </pc:sldChg>
      <pc:sldChg chg="add">
        <pc:chgData name="Sarah Panciroli" userId="c30b7024-b2b9-443a-ae3b-1c2e56ede51c" providerId="ADAL" clId="{0EA8C07C-D1E3-4E25-AD81-5D020EE669EB}" dt="2025-02-07T16:09:27.354" v="706"/>
        <pc:sldMkLst>
          <pc:docMk/>
          <pc:sldMk cId="1016986756" sldId="303"/>
        </pc:sldMkLst>
      </pc:sldChg>
      <pc:sldChg chg="add">
        <pc:chgData name="Sarah Panciroli" userId="c30b7024-b2b9-443a-ae3b-1c2e56ede51c" providerId="ADAL" clId="{0EA8C07C-D1E3-4E25-AD81-5D020EE669EB}" dt="2025-02-07T16:09:27.354" v="706"/>
        <pc:sldMkLst>
          <pc:docMk/>
          <pc:sldMk cId="2161467726" sldId="304"/>
        </pc:sldMkLst>
      </pc:sldChg>
      <pc:sldChg chg="add">
        <pc:chgData name="Sarah Panciroli" userId="c30b7024-b2b9-443a-ae3b-1c2e56ede51c" providerId="ADAL" clId="{0EA8C07C-D1E3-4E25-AD81-5D020EE669EB}" dt="2025-02-07T16:09:27.354" v="706"/>
        <pc:sldMkLst>
          <pc:docMk/>
          <pc:sldMk cId="2702732537" sldId="305"/>
        </pc:sldMkLst>
      </pc:sldChg>
      <pc:sldChg chg="add">
        <pc:chgData name="Sarah Panciroli" userId="c30b7024-b2b9-443a-ae3b-1c2e56ede51c" providerId="ADAL" clId="{0EA8C07C-D1E3-4E25-AD81-5D020EE669EB}" dt="2025-02-07T16:09:27.354" v="706"/>
        <pc:sldMkLst>
          <pc:docMk/>
          <pc:sldMk cId="3934011458" sldId="306"/>
        </pc:sldMkLst>
      </pc:sldChg>
      <pc:sldChg chg="add">
        <pc:chgData name="Sarah Panciroli" userId="c30b7024-b2b9-443a-ae3b-1c2e56ede51c" providerId="ADAL" clId="{0EA8C07C-D1E3-4E25-AD81-5D020EE669EB}" dt="2025-02-07T16:09:27.354" v="706"/>
        <pc:sldMkLst>
          <pc:docMk/>
          <pc:sldMk cId="922342281" sldId="307"/>
        </pc:sldMkLst>
      </pc:sldChg>
      <pc:sldChg chg="add">
        <pc:chgData name="Sarah Panciroli" userId="c30b7024-b2b9-443a-ae3b-1c2e56ede51c" providerId="ADAL" clId="{0EA8C07C-D1E3-4E25-AD81-5D020EE669EB}" dt="2025-02-07T16:09:27.354" v="706"/>
        <pc:sldMkLst>
          <pc:docMk/>
          <pc:sldMk cId="4113206728" sldId="308"/>
        </pc:sldMkLst>
      </pc:sldChg>
      <pc:sldChg chg="add">
        <pc:chgData name="Sarah Panciroli" userId="c30b7024-b2b9-443a-ae3b-1c2e56ede51c" providerId="ADAL" clId="{0EA8C07C-D1E3-4E25-AD81-5D020EE669EB}" dt="2025-02-07T16:09:27.354" v="706"/>
        <pc:sldMkLst>
          <pc:docMk/>
          <pc:sldMk cId="1705651086" sldId="309"/>
        </pc:sldMkLst>
      </pc:sldChg>
      <pc:sldChg chg="add">
        <pc:chgData name="Sarah Panciroli" userId="c30b7024-b2b9-443a-ae3b-1c2e56ede51c" providerId="ADAL" clId="{0EA8C07C-D1E3-4E25-AD81-5D020EE669EB}" dt="2025-02-07T16:09:27.354" v="706"/>
        <pc:sldMkLst>
          <pc:docMk/>
          <pc:sldMk cId="972519599" sldId="310"/>
        </pc:sldMkLst>
      </pc:sldChg>
      <pc:sldChg chg="add">
        <pc:chgData name="Sarah Panciroli" userId="c30b7024-b2b9-443a-ae3b-1c2e56ede51c" providerId="ADAL" clId="{0EA8C07C-D1E3-4E25-AD81-5D020EE669EB}" dt="2025-02-07T16:09:27.354" v="706"/>
        <pc:sldMkLst>
          <pc:docMk/>
          <pc:sldMk cId="664713939" sldId="311"/>
        </pc:sldMkLst>
      </pc:sldChg>
      <pc:sldChg chg="add">
        <pc:chgData name="Sarah Panciroli" userId="c30b7024-b2b9-443a-ae3b-1c2e56ede51c" providerId="ADAL" clId="{0EA8C07C-D1E3-4E25-AD81-5D020EE669EB}" dt="2025-02-07T16:09:27.354" v="706"/>
        <pc:sldMkLst>
          <pc:docMk/>
          <pc:sldMk cId="3020356959" sldId="312"/>
        </pc:sldMkLst>
      </pc:sldChg>
      <pc:sldChg chg="add">
        <pc:chgData name="Sarah Panciroli" userId="c30b7024-b2b9-443a-ae3b-1c2e56ede51c" providerId="ADAL" clId="{0EA8C07C-D1E3-4E25-AD81-5D020EE669EB}" dt="2025-02-07T16:09:27.354" v="706"/>
        <pc:sldMkLst>
          <pc:docMk/>
          <pc:sldMk cId="3544956819" sldId="313"/>
        </pc:sldMkLst>
      </pc:sldChg>
      <pc:sldChg chg="add">
        <pc:chgData name="Sarah Panciroli" userId="c30b7024-b2b9-443a-ae3b-1c2e56ede51c" providerId="ADAL" clId="{0EA8C07C-D1E3-4E25-AD81-5D020EE669EB}" dt="2025-02-07T16:09:27.354" v="706"/>
        <pc:sldMkLst>
          <pc:docMk/>
          <pc:sldMk cId="80132133" sldId="314"/>
        </pc:sldMkLst>
      </pc:sldChg>
      <pc:sldChg chg="add">
        <pc:chgData name="Sarah Panciroli" userId="c30b7024-b2b9-443a-ae3b-1c2e56ede51c" providerId="ADAL" clId="{0EA8C07C-D1E3-4E25-AD81-5D020EE669EB}" dt="2025-02-07T16:09:27.354" v="706"/>
        <pc:sldMkLst>
          <pc:docMk/>
          <pc:sldMk cId="4054541027" sldId="315"/>
        </pc:sldMkLst>
      </pc:sldChg>
      <pc:sldChg chg="add">
        <pc:chgData name="Sarah Panciroli" userId="c30b7024-b2b9-443a-ae3b-1c2e56ede51c" providerId="ADAL" clId="{0EA8C07C-D1E3-4E25-AD81-5D020EE669EB}" dt="2025-02-07T16:09:27.354" v="706"/>
        <pc:sldMkLst>
          <pc:docMk/>
          <pc:sldMk cId="4139504262" sldId="316"/>
        </pc:sldMkLst>
      </pc:sldChg>
      <pc:sldChg chg="add">
        <pc:chgData name="Sarah Panciroli" userId="c30b7024-b2b9-443a-ae3b-1c2e56ede51c" providerId="ADAL" clId="{0EA8C07C-D1E3-4E25-AD81-5D020EE669EB}" dt="2025-02-07T16:09:27.354" v="706"/>
        <pc:sldMkLst>
          <pc:docMk/>
          <pc:sldMk cId="3848276025" sldId="317"/>
        </pc:sldMkLst>
      </pc:sldChg>
      <pc:sldChg chg="add">
        <pc:chgData name="Sarah Panciroli" userId="c30b7024-b2b9-443a-ae3b-1c2e56ede51c" providerId="ADAL" clId="{0EA8C07C-D1E3-4E25-AD81-5D020EE669EB}" dt="2025-02-07T16:09:27.354" v="706"/>
        <pc:sldMkLst>
          <pc:docMk/>
          <pc:sldMk cId="4078075318" sldId="318"/>
        </pc:sldMkLst>
      </pc:sldChg>
      <pc:sldChg chg="add">
        <pc:chgData name="Sarah Panciroli" userId="c30b7024-b2b9-443a-ae3b-1c2e56ede51c" providerId="ADAL" clId="{0EA8C07C-D1E3-4E25-AD81-5D020EE669EB}" dt="2025-02-07T16:09:27.354" v="706"/>
        <pc:sldMkLst>
          <pc:docMk/>
          <pc:sldMk cId="371885795" sldId="319"/>
        </pc:sldMkLst>
      </pc:sldChg>
      <pc:sldChg chg="add">
        <pc:chgData name="Sarah Panciroli" userId="c30b7024-b2b9-443a-ae3b-1c2e56ede51c" providerId="ADAL" clId="{0EA8C07C-D1E3-4E25-AD81-5D020EE669EB}" dt="2025-02-07T16:09:27.354" v="706"/>
        <pc:sldMkLst>
          <pc:docMk/>
          <pc:sldMk cId="4168369196" sldId="320"/>
        </pc:sldMkLst>
      </pc:sldChg>
      <pc:sldChg chg="add">
        <pc:chgData name="Sarah Panciroli" userId="c30b7024-b2b9-443a-ae3b-1c2e56ede51c" providerId="ADAL" clId="{0EA8C07C-D1E3-4E25-AD81-5D020EE669EB}" dt="2025-02-07T16:09:27.354" v="706"/>
        <pc:sldMkLst>
          <pc:docMk/>
          <pc:sldMk cId="251231879" sldId="321"/>
        </pc:sldMkLst>
      </pc:sldChg>
      <pc:sldChg chg="add">
        <pc:chgData name="Sarah Panciroli" userId="c30b7024-b2b9-443a-ae3b-1c2e56ede51c" providerId="ADAL" clId="{0EA8C07C-D1E3-4E25-AD81-5D020EE669EB}" dt="2025-02-07T16:09:27.354" v="706"/>
        <pc:sldMkLst>
          <pc:docMk/>
          <pc:sldMk cId="2166591887" sldId="322"/>
        </pc:sldMkLst>
      </pc:sldChg>
      <pc:sldChg chg="add">
        <pc:chgData name="Sarah Panciroli" userId="c30b7024-b2b9-443a-ae3b-1c2e56ede51c" providerId="ADAL" clId="{0EA8C07C-D1E3-4E25-AD81-5D020EE669EB}" dt="2025-02-07T16:09:27.354" v="706"/>
        <pc:sldMkLst>
          <pc:docMk/>
          <pc:sldMk cId="1301534859" sldId="323"/>
        </pc:sldMkLst>
      </pc:sldChg>
      <pc:sldChg chg="add">
        <pc:chgData name="Sarah Panciroli" userId="c30b7024-b2b9-443a-ae3b-1c2e56ede51c" providerId="ADAL" clId="{0EA8C07C-D1E3-4E25-AD81-5D020EE669EB}" dt="2025-02-07T16:09:27.354" v="706"/>
        <pc:sldMkLst>
          <pc:docMk/>
          <pc:sldMk cId="2771523169" sldId="324"/>
        </pc:sldMkLst>
      </pc:sldChg>
      <pc:sldChg chg="add del">
        <pc:chgData name="Sarah Panciroli" userId="c30b7024-b2b9-443a-ae3b-1c2e56ede51c" providerId="ADAL" clId="{0EA8C07C-D1E3-4E25-AD81-5D020EE669EB}" dt="2025-02-07T16:11:13.059" v="709" actId="2696"/>
        <pc:sldMkLst>
          <pc:docMk/>
          <pc:sldMk cId="2129779679" sldId="325"/>
        </pc:sldMkLst>
      </pc:sldChg>
      <pc:sldChg chg="add">
        <pc:chgData name="Sarah Panciroli" userId="c30b7024-b2b9-443a-ae3b-1c2e56ede51c" providerId="ADAL" clId="{0EA8C07C-D1E3-4E25-AD81-5D020EE669EB}" dt="2025-02-07T16:09:27.354" v="706"/>
        <pc:sldMkLst>
          <pc:docMk/>
          <pc:sldMk cId="2967609240" sldId="326"/>
        </pc:sldMkLst>
      </pc:sldChg>
      <pc:sldChg chg="add">
        <pc:chgData name="Sarah Panciroli" userId="c30b7024-b2b9-443a-ae3b-1c2e56ede51c" providerId="ADAL" clId="{0EA8C07C-D1E3-4E25-AD81-5D020EE669EB}" dt="2025-02-07T16:09:27.354" v="706"/>
        <pc:sldMkLst>
          <pc:docMk/>
          <pc:sldMk cId="4057679224" sldId="327"/>
        </pc:sldMkLst>
      </pc:sldChg>
      <pc:sldChg chg="add">
        <pc:chgData name="Sarah Panciroli" userId="c30b7024-b2b9-443a-ae3b-1c2e56ede51c" providerId="ADAL" clId="{0EA8C07C-D1E3-4E25-AD81-5D020EE669EB}" dt="2025-02-07T16:09:27.354" v="706"/>
        <pc:sldMkLst>
          <pc:docMk/>
          <pc:sldMk cId="1170647410" sldId="328"/>
        </pc:sldMkLst>
      </pc:sldChg>
      <pc:sldChg chg="add">
        <pc:chgData name="Sarah Panciroli" userId="c30b7024-b2b9-443a-ae3b-1c2e56ede51c" providerId="ADAL" clId="{0EA8C07C-D1E3-4E25-AD81-5D020EE669EB}" dt="2025-02-07T16:09:27.354" v="706"/>
        <pc:sldMkLst>
          <pc:docMk/>
          <pc:sldMk cId="447851661" sldId="329"/>
        </pc:sldMkLst>
      </pc:sldChg>
      <pc:sldChg chg="add">
        <pc:chgData name="Sarah Panciroli" userId="c30b7024-b2b9-443a-ae3b-1c2e56ede51c" providerId="ADAL" clId="{0EA8C07C-D1E3-4E25-AD81-5D020EE669EB}" dt="2025-02-07T16:09:27.354" v="706"/>
        <pc:sldMkLst>
          <pc:docMk/>
          <pc:sldMk cId="804317928" sldId="330"/>
        </pc:sldMkLst>
      </pc:sldChg>
      <pc:sldChg chg="add">
        <pc:chgData name="Sarah Panciroli" userId="c30b7024-b2b9-443a-ae3b-1c2e56ede51c" providerId="ADAL" clId="{0EA8C07C-D1E3-4E25-AD81-5D020EE669EB}" dt="2025-02-07T16:09:27.354" v="706"/>
        <pc:sldMkLst>
          <pc:docMk/>
          <pc:sldMk cId="2936633550" sldId="331"/>
        </pc:sldMkLst>
      </pc:sldChg>
      <pc:sldChg chg="add">
        <pc:chgData name="Sarah Panciroli" userId="c30b7024-b2b9-443a-ae3b-1c2e56ede51c" providerId="ADAL" clId="{0EA8C07C-D1E3-4E25-AD81-5D020EE669EB}" dt="2025-02-07T16:09:27.354" v="706"/>
        <pc:sldMkLst>
          <pc:docMk/>
          <pc:sldMk cId="2487264180" sldId="332"/>
        </pc:sldMkLst>
      </pc:sldChg>
      <pc:sldChg chg="add">
        <pc:chgData name="Sarah Panciroli" userId="c30b7024-b2b9-443a-ae3b-1c2e56ede51c" providerId="ADAL" clId="{0EA8C07C-D1E3-4E25-AD81-5D020EE669EB}" dt="2025-02-07T16:09:27.354" v="706"/>
        <pc:sldMkLst>
          <pc:docMk/>
          <pc:sldMk cId="4118706676" sldId="333"/>
        </pc:sldMkLst>
      </pc:sldChg>
      <pc:sldChg chg="add">
        <pc:chgData name="Sarah Panciroli" userId="c30b7024-b2b9-443a-ae3b-1c2e56ede51c" providerId="ADAL" clId="{0EA8C07C-D1E3-4E25-AD81-5D020EE669EB}" dt="2025-02-07T16:09:27.354" v="706"/>
        <pc:sldMkLst>
          <pc:docMk/>
          <pc:sldMk cId="1620539542" sldId="334"/>
        </pc:sldMkLst>
      </pc:sldChg>
      <pc:sldChg chg="add">
        <pc:chgData name="Sarah Panciroli" userId="c30b7024-b2b9-443a-ae3b-1c2e56ede51c" providerId="ADAL" clId="{0EA8C07C-D1E3-4E25-AD81-5D020EE669EB}" dt="2025-02-07T16:09:27.354" v="706"/>
        <pc:sldMkLst>
          <pc:docMk/>
          <pc:sldMk cId="4289676529" sldId="335"/>
        </pc:sldMkLst>
      </pc:sldChg>
      <pc:sldChg chg="add">
        <pc:chgData name="Sarah Panciroli" userId="c30b7024-b2b9-443a-ae3b-1c2e56ede51c" providerId="ADAL" clId="{0EA8C07C-D1E3-4E25-AD81-5D020EE669EB}" dt="2025-02-07T16:09:27.354" v="706"/>
        <pc:sldMkLst>
          <pc:docMk/>
          <pc:sldMk cId="615012128" sldId="336"/>
        </pc:sldMkLst>
      </pc:sldChg>
      <pc:sldChg chg="add">
        <pc:chgData name="Sarah Panciroli" userId="c30b7024-b2b9-443a-ae3b-1c2e56ede51c" providerId="ADAL" clId="{0EA8C07C-D1E3-4E25-AD81-5D020EE669EB}" dt="2025-02-07T16:09:27.354" v="706"/>
        <pc:sldMkLst>
          <pc:docMk/>
          <pc:sldMk cId="1068313597" sldId="337"/>
        </pc:sldMkLst>
      </pc:sldChg>
      <pc:sldChg chg="add">
        <pc:chgData name="Sarah Panciroli" userId="c30b7024-b2b9-443a-ae3b-1c2e56ede51c" providerId="ADAL" clId="{0EA8C07C-D1E3-4E25-AD81-5D020EE669EB}" dt="2025-02-07T16:09:27.354" v="706"/>
        <pc:sldMkLst>
          <pc:docMk/>
          <pc:sldMk cId="3462072152" sldId="338"/>
        </pc:sldMkLst>
      </pc:sldChg>
      <pc:sldChg chg="add">
        <pc:chgData name="Sarah Panciroli" userId="c30b7024-b2b9-443a-ae3b-1c2e56ede51c" providerId="ADAL" clId="{0EA8C07C-D1E3-4E25-AD81-5D020EE669EB}" dt="2025-02-07T16:09:27.354" v="706"/>
        <pc:sldMkLst>
          <pc:docMk/>
          <pc:sldMk cId="188059065" sldId="339"/>
        </pc:sldMkLst>
      </pc:sldChg>
      <pc:sldChg chg="add">
        <pc:chgData name="Sarah Panciroli" userId="c30b7024-b2b9-443a-ae3b-1c2e56ede51c" providerId="ADAL" clId="{0EA8C07C-D1E3-4E25-AD81-5D020EE669EB}" dt="2025-02-07T16:09:27.354" v="706"/>
        <pc:sldMkLst>
          <pc:docMk/>
          <pc:sldMk cId="1240752377" sldId="340"/>
        </pc:sldMkLst>
      </pc:sldChg>
      <pc:sldChg chg="add">
        <pc:chgData name="Sarah Panciroli" userId="c30b7024-b2b9-443a-ae3b-1c2e56ede51c" providerId="ADAL" clId="{0EA8C07C-D1E3-4E25-AD81-5D020EE669EB}" dt="2025-02-07T16:09:27.354" v="706"/>
        <pc:sldMkLst>
          <pc:docMk/>
          <pc:sldMk cId="2971202364" sldId="341"/>
        </pc:sldMkLst>
      </pc:sldChg>
      <pc:sldChg chg="add">
        <pc:chgData name="Sarah Panciroli" userId="c30b7024-b2b9-443a-ae3b-1c2e56ede51c" providerId="ADAL" clId="{0EA8C07C-D1E3-4E25-AD81-5D020EE669EB}" dt="2025-02-07T16:09:27.354" v="706"/>
        <pc:sldMkLst>
          <pc:docMk/>
          <pc:sldMk cId="3893529612" sldId="342"/>
        </pc:sldMkLst>
      </pc:sldChg>
      <pc:sldChg chg="add">
        <pc:chgData name="Sarah Panciroli" userId="c30b7024-b2b9-443a-ae3b-1c2e56ede51c" providerId="ADAL" clId="{0EA8C07C-D1E3-4E25-AD81-5D020EE669EB}" dt="2025-02-07T16:09:27.354" v="706"/>
        <pc:sldMkLst>
          <pc:docMk/>
          <pc:sldMk cId="2504622500" sldId="343"/>
        </pc:sldMkLst>
      </pc:sldChg>
      <pc:sldChg chg="add">
        <pc:chgData name="Sarah Panciroli" userId="c30b7024-b2b9-443a-ae3b-1c2e56ede51c" providerId="ADAL" clId="{0EA8C07C-D1E3-4E25-AD81-5D020EE669EB}" dt="2025-02-07T16:09:27.354" v="706"/>
        <pc:sldMkLst>
          <pc:docMk/>
          <pc:sldMk cId="954356071" sldId="344"/>
        </pc:sldMkLst>
      </pc:sldChg>
      <pc:sldChg chg="add">
        <pc:chgData name="Sarah Panciroli" userId="c30b7024-b2b9-443a-ae3b-1c2e56ede51c" providerId="ADAL" clId="{0EA8C07C-D1E3-4E25-AD81-5D020EE669EB}" dt="2025-02-07T16:09:27.354" v="706"/>
        <pc:sldMkLst>
          <pc:docMk/>
          <pc:sldMk cId="3021109617" sldId="345"/>
        </pc:sldMkLst>
      </pc:sldChg>
      <pc:sldChg chg="add">
        <pc:chgData name="Sarah Panciroli" userId="c30b7024-b2b9-443a-ae3b-1c2e56ede51c" providerId="ADAL" clId="{0EA8C07C-D1E3-4E25-AD81-5D020EE669EB}" dt="2025-02-07T16:09:27.354" v="706"/>
        <pc:sldMkLst>
          <pc:docMk/>
          <pc:sldMk cId="3231358231" sldId="346"/>
        </pc:sldMkLst>
      </pc:sldChg>
      <pc:sldChg chg="add">
        <pc:chgData name="Sarah Panciroli" userId="c30b7024-b2b9-443a-ae3b-1c2e56ede51c" providerId="ADAL" clId="{0EA8C07C-D1E3-4E25-AD81-5D020EE669EB}" dt="2025-02-07T16:09:27.354" v="706"/>
        <pc:sldMkLst>
          <pc:docMk/>
          <pc:sldMk cId="2010289867" sldId="347"/>
        </pc:sldMkLst>
      </pc:sldChg>
      <pc:sldChg chg="add">
        <pc:chgData name="Sarah Panciroli" userId="c30b7024-b2b9-443a-ae3b-1c2e56ede51c" providerId="ADAL" clId="{0EA8C07C-D1E3-4E25-AD81-5D020EE669EB}" dt="2025-02-07T16:09:27.354" v="706"/>
        <pc:sldMkLst>
          <pc:docMk/>
          <pc:sldMk cId="1791646209" sldId="348"/>
        </pc:sldMkLst>
      </pc:sldChg>
      <pc:sldChg chg="add">
        <pc:chgData name="Sarah Panciroli" userId="c30b7024-b2b9-443a-ae3b-1c2e56ede51c" providerId="ADAL" clId="{0EA8C07C-D1E3-4E25-AD81-5D020EE669EB}" dt="2025-02-07T16:09:27.354" v="706"/>
        <pc:sldMkLst>
          <pc:docMk/>
          <pc:sldMk cId="229213982" sldId="349"/>
        </pc:sldMkLst>
      </pc:sldChg>
      <pc:sldChg chg="add">
        <pc:chgData name="Sarah Panciroli" userId="c30b7024-b2b9-443a-ae3b-1c2e56ede51c" providerId="ADAL" clId="{0EA8C07C-D1E3-4E25-AD81-5D020EE669EB}" dt="2025-02-07T16:11:05.249" v="708"/>
        <pc:sldMkLst>
          <pc:docMk/>
          <pc:sldMk cId="89578064" sldId="350"/>
        </pc:sldMkLst>
      </pc:sldChg>
      <pc:sldChg chg="add">
        <pc:chgData name="Sarah Panciroli" userId="c30b7024-b2b9-443a-ae3b-1c2e56ede51c" providerId="ADAL" clId="{0EA8C07C-D1E3-4E25-AD81-5D020EE669EB}" dt="2025-02-07T16:11:05.249" v="708"/>
        <pc:sldMkLst>
          <pc:docMk/>
          <pc:sldMk cId="1445888555" sldId="351"/>
        </pc:sldMkLst>
      </pc:sldChg>
      <pc:sldChg chg="add">
        <pc:chgData name="Sarah Panciroli" userId="c30b7024-b2b9-443a-ae3b-1c2e56ede51c" providerId="ADAL" clId="{0EA8C07C-D1E3-4E25-AD81-5D020EE669EB}" dt="2025-02-07T16:11:05.249" v="708"/>
        <pc:sldMkLst>
          <pc:docMk/>
          <pc:sldMk cId="636040695" sldId="352"/>
        </pc:sldMkLst>
      </pc:sldChg>
      <pc:sldChg chg="add">
        <pc:chgData name="Sarah Panciroli" userId="c30b7024-b2b9-443a-ae3b-1c2e56ede51c" providerId="ADAL" clId="{0EA8C07C-D1E3-4E25-AD81-5D020EE669EB}" dt="2025-02-07T16:11:05.249" v="708"/>
        <pc:sldMkLst>
          <pc:docMk/>
          <pc:sldMk cId="2894440284" sldId="353"/>
        </pc:sldMkLst>
      </pc:sldChg>
      <pc:sldChg chg="add">
        <pc:chgData name="Sarah Panciroli" userId="c30b7024-b2b9-443a-ae3b-1c2e56ede51c" providerId="ADAL" clId="{0EA8C07C-D1E3-4E25-AD81-5D020EE669EB}" dt="2025-02-07T16:11:05.249" v="708"/>
        <pc:sldMkLst>
          <pc:docMk/>
          <pc:sldMk cId="487286926" sldId="354"/>
        </pc:sldMkLst>
      </pc:sldChg>
      <pc:sldChg chg="add">
        <pc:chgData name="Sarah Panciroli" userId="c30b7024-b2b9-443a-ae3b-1c2e56ede51c" providerId="ADAL" clId="{0EA8C07C-D1E3-4E25-AD81-5D020EE669EB}" dt="2025-02-07T16:11:05.249" v="708"/>
        <pc:sldMkLst>
          <pc:docMk/>
          <pc:sldMk cId="1832547392" sldId="355"/>
        </pc:sldMkLst>
      </pc:sldChg>
      <pc:sldChg chg="add">
        <pc:chgData name="Sarah Panciroli" userId="c30b7024-b2b9-443a-ae3b-1c2e56ede51c" providerId="ADAL" clId="{0EA8C07C-D1E3-4E25-AD81-5D020EE669EB}" dt="2025-02-07T16:11:05.249" v="708"/>
        <pc:sldMkLst>
          <pc:docMk/>
          <pc:sldMk cId="3104103596" sldId="356"/>
        </pc:sldMkLst>
      </pc:sldChg>
      <pc:sldChg chg="add">
        <pc:chgData name="Sarah Panciroli" userId="c30b7024-b2b9-443a-ae3b-1c2e56ede51c" providerId="ADAL" clId="{0EA8C07C-D1E3-4E25-AD81-5D020EE669EB}" dt="2025-02-07T16:11:05.249" v="708"/>
        <pc:sldMkLst>
          <pc:docMk/>
          <pc:sldMk cId="600004530" sldId="357"/>
        </pc:sldMkLst>
      </pc:sldChg>
      <pc:sldChg chg="addSp modSp new mod setBg">
        <pc:chgData name="Sarah Panciroli" userId="c30b7024-b2b9-443a-ae3b-1c2e56ede51c" providerId="ADAL" clId="{0EA8C07C-D1E3-4E25-AD81-5D020EE669EB}" dt="2025-02-07T20:28:27.869" v="734"/>
        <pc:sldMkLst>
          <pc:docMk/>
          <pc:sldMk cId="1282128068" sldId="358"/>
        </pc:sldMkLst>
        <pc:picChg chg="add mod">
          <ac:chgData name="Sarah Panciroli" userId="c30b7024-b2b9-443a-ae3b-1c2e56ede51c" providerId="ADAL" clId="{0EA8C07C-D1E3-4E25-AD81-5D020EE669EB}" dt="2025-02-07T20:28:19.793" v="727" actId="1076"/>
          <ac:picMkLst>
            <pc:docMk/>
            <pc:sldMk cId="1282128068" sldId="358"/>
            <ac:picMk id="4" creationId="{830B5163-B831-9CF2-135F-1DBDDCB37584}"/>
          </ac:picMkLst>
        </pc:picChg>
      </pc:sldChg>
      <pc:sldChg chg="modSp add del mod ord">
        <pc:chgData name="Sarah Panciroli" userId="c30b7024-b2b9-443a-ae3b-1c2e56ede51c" providerId="ADAL" clId="{0EA8C07C-D1E3-4E25-AD81-5D020EE669EB}" dt="2025-02-12T02:13:15.314" v="952" actId="47"/>
        <pc:sldMkLst>
          <pc:docMk/>
          <pc:sldMk cId="4166921113" sldId="361"/>
        </pc:sldMkLst>
        <pc:spChg chg="mod">
          <ac:chgData name="Sarah Panciroli" userId="c30b7024-b2b9-443a-ae3b-1c2e56ede51c" providerId="ADAL" clId="{0EA8C07C-D1E3-4E25-AD81-5D020EE669EB}" dt="2025-02-12T02:02:15.219" v="820" actId="27636"/>
          <ac:spMkLst>
            <pc:docMk/>
            <pc:sldMk cId="4166921113" sldId="361"/>
            <ac:spMk id="61" creationId="{00000000-0000-0000-0000-000000000000}"/>
          </ac:spMkLst>
        </pc:spChg>
      </pc:sldChg>
      <pc:sldChg chg="add">
        <pc:chgData name="Sarah Panciroli" userId="c30b7024-b2b9-443a-ae3b-1c2e56ede51c" providerId="ADAL" clId="{0EA8C07C-D1E3-4E25-AD81-5D020EE669EB}" dt="2025-02-12T02:13:37.287" v="958"/>
        <pc:sldMkLst>
          <pc:docMk/>
          <pc:sldMk cId="4291034473" sldId="361"/>
        </pc:sldMkLst>
      </pc:sldChg>
      <pc:sldChg chg="modSp add del mod">
        <pc:chgData name="Sarah Panciroli" userId="c30b7024-b2b9-443a-ae3b-1c2e56ede51c" providerId="ADAL" clId="{0EA8C07C-D1E3-4E25-AD81-5D020EE669EB}" dt="2025-02-12T02:13:20.820" v="956" actId="47"/>
        <pc:sldMkLst>
          <pc:docMk/>
          <pc:sldMk cId="343755291" sldId="362"/>
        </pc:sldMkLst>
        <pc:spChg chg="mod">
          <ac:chgData name="Sarah Panciroli" userId="c30b7024-b2b9-443a-ae3b-1c2e56ede51c" providerId="ADAL" clId="{0EA8C07C-D1E3-4E25-AD81-5D020EE669EB}" dt="2025-02-12T02:02:15.226" v="821" actId="27636"/>
          <ac:spMkLst>
            <pc:docMk/>
            <pc:sldMk cId="343755291" sldId="362"/>
            <ac:spMk id="68" creationId="{00000000-0000-0000-0000-000000000000}"/>
          </ac:spMkLst>
        </pc:spChg>
      </pc:sldChg>
      <pc:sldChg chg="modSp add mod">
        <pc:chgData name="Sarah Panciroli" userId="c30b7024-b2b9-443a-ae3b-1c2e56ede51c" providerId="ADAL" clId="{0EA8C07C-D1E3-4E25-AD81-5D020EE669EB}" dt="2025-02-12T02:13:41.509" v="1041" actId="27636"/>
        <pc:sldMkLst>
          <pc:docMk/>
          <pc:sldMk cId="1983310536" sldId="362"/>
        </pc:sldMkLst>
        <pc:spChg chg="mod">
          <ac:chgData name="Sarah Panciroli" userId="c30b7024-b2b9-443a-ae3b-1c2e56ede51c" providerId="ADAL" clId="{0EA8C07C-D1E3-4E25-AD81-5D020EE669EB}" dt="2025-02-12T02:13:41.509" v="1041" actId="27636"/>
          <ac:spMkLst>
            <pc:docMk/>
            <pc:sldMk cId="1983310536" sldId="362"/>
            <ac:spMk id="75" creationId="{00000000-0000-0000-0000-000000000000}"/>
          </ac:spMkLst>
        </pc:spChg>
      </pc:sldChg>
      <pc:sldChg chg="modSp add mod">
        <pc:chgData name="Sarah Panciroli" userId="c30b7024-b2b9-443a-ae3b-1c2e56ede51c" providerId="ADAL" clId="{0EA8C07C-D1E3-4E25-AD81-5D020EE669EB}" dt="2025-02-12T02:13:41.519" v="1042" actId="27636"/>
        <pc:sldMkLst>
          <pc:docMk/>
          <pc:sldMk cId="724377356" sldId="363"/>
        </pc:sldMkLst>
        <pc:spChg chg="mod">
          <ac:chgData name="Sarah Panciroli" userId="c30b7024-b2b9-443a-ae3b-1c2e56ede51c" providerId="ADAL" clId="{0EA8C07C-D1E3-4E25-AD81-5D020EE669EB}" dt="2025-02-12T02:13:41.519" v="1042" actId="27636"/>
          <ac:spMkLst>
            <pc:docMk/>
            <pc:sldMk cId="724377356" sldId="363"/>
            <ac:spMk id="103" creationId="{00000000-0000-0000-0000-000000000000}"/>
          </ac:spMkLst>
        </pc:spChg>
      </pc:sldChg>
      <pc:sldChg chg="modSp add del mod">
        <pc:chgData name="Sarah Panciroli" userId="c30b7024-b2b9-443a-ae3b-1c2e56ede51c" providerId="ADAL" clId="{0EA8C07C-D1E3-4E25-AD81-5D020EE669EB}" dt="2025-02-12T02:12:52.310" v="906" actId="47"/>
        <pc:sldMkLst>
          <pc:docMk/>
          <pc:sldMk cId="4242146228" sldId="363"/>
        </pc:sldMkLst>
        <pc:spChg chg="mod">
          <ac:chgData name="Sarah Panciroli" userId="c30b7024-b2b9-443a-ae3b-1c2e56ede51c" providerId="ADAL" clId="{0EA8C07C-D1E3-4E25-AD81-5D020EE669EB}" dt="2025-02-12T02:02:15.241" v="822" actId="27636"/>
          <ac:spMkLst>
            <pc:docMk/>
            <pc:sldMk cId="4242146228" sldId="363"/>
            <ac:spMk id="117" creationId="{00000000-0000-0000-0000-000000000000}"/>
          </ac:spMkLst>
        </pc:spChg>
      </pc:sldChg>
      <pc:sldChg chg="modSp add mod">
        <pc:chgData name="Sarah Panciroli" userId="c30b7024-b2b9-443a-ae3b-1c2e56ede51c" providerId="ADAL" clId="{0EA8C07C-D1E3-4E25-AD81-5D020EE669EB}" dt="2025-02-12T02:13:41.525" v="1043" actId="27636"/>
        <pc:sldMkLst>
          <pc:docMk/>
          <pc:sldMk cId="1712571867" sldId="364"/>
        </pc:sldMkLst>
        <pc:spChg chg="mod">
          <ac:chgData name="Sarah Panciroli" userId="c30b7024-b2b9-443a-ae3b-1c2e56ede51c" providerId="ADAL" clId="{0EA8C07C-D1E3-4E25-AD81-5D020EE669EB}" dt="2025-02-12T02:13:41.525" v="1043" actId="27636"/>
          <ac:spMkLst>
            <pc:docMk/>
            <pc:sldMk cId="1712571867" sldId="364"/>
            <ac:spMk id="124" creationId="{00000000-0000-0000-0000-000000000000}"/>
          </ac:spMkLst>
        </pc:spChg>
      </pc:sldChg>
      <pc:sldChg chg="modSp add del mod">
        <pc:chgData name="Sarah Panciroli" userId="c30b7024-b2b9-443a-ae3b-1c2e56ede51c" providerId="ADAL" clId="{0EA8C07C-D1E3-4E25-AD81-5D020EE669EB}" dt="2025-02-12T02:12:53.459" v="912" actId="47"/>
        <pc:sldMkLst>
          <pc:docMk/>
          <pc:sldMk cId="3211413196" sldId="364"/>
        </pc:sldMkLst>
        <pc:spChg chg="mod">
          <ac:chgData name="Sarah Panciroli" userId="c30b7024-b2b9-443a-ae3b-1c2e56ede51c" providerId="ADAL" clId="{0EA8C07C-D1E3-4E25-AD81-5D020EE669EB}" dt="2025-02-12T02:02:15.259" v="823" actId="27636"/>
          <ac:spMkLst>
            <pc:docMk/>
            <pc:sldMk cId="3211413196" sldId="364"/>
            <ac:spMk id="159" creationId="{00000000-0000-0000-0000-000000000000}"/>
          </ac:spMkLst>
        </pc:spChg>
      </pc:sldChg>
      <pc:sldChg chg="modSp add mod">
        <pc:chgData name="Sarah Panciroli" userId="c30b7024-b2b9-443a-ae3b-1c2e56ede51c" providerId="ADAL" clId="{0EA8C07C-D1E3-4E25-AD81-5D020EE669EB}" dt="2025-02-12T02:13:41.534" v="1044" actId="27636"/>
        <pc:sldMkLst>
          <pc:docMk/>
          <pc:sldMk cId="1431125599" sldId="365"/>
        </pc:sldMkLst>
        <pc:spChg chg="mod">
          <ac:chgData name="Sarah Panciroli" userId="c30b7024-b2b9-443a-ae3b-1c2e56ede51c" providerId="ADAL" clId="{0EA8C07C-D1E3-4E25-AD81-5D020EE669EB}" dt="2025-02-12T02:13:41.534" v="1044" actId="27636"/>
          <ac:spMkLst>
            <pc:docMk/>
            <pc:sldMk cId="1431125599" sldId="365"/>
            <ac:spMk id="131" creationId="{00000000-0000-0000-0000-000000000000}"/>
          </ac:spMkLst>
        </pc:spChg>
      </pc:sldChg>
      <pc:sldChg chg="modSp add del mod">
        <pc:chgData name="Sarah Panciroli" userId="c30b7024-b2b9-443a-ae3b-1c2e56ede51c" providerId="ADAL" clId="{0EA8C07C-D1E3-4E25-AD81-5D020EE669EB}" dt="2025-02-12T02:12:53.987" v="914" actId="47"/>
        <pc:sldMkLst>
          <pc:docMk/>
          <pc:sldMk cId="2096680688" sldId="365"/>
        </pc:sldMkLst>
        <pc:spChg chg="mod">
          <ac:chgData name="Sarah Panciroli" userId="c30b7024-b2b9-443a-ae3b-1c2e56ede51c" providerId="ADAL" clId="{0EA8C07C-D1E3-4E25-AD81-5D020EE669EB}" dt="2025-02-12T02:02:15.285" v="824" actId="27636"/>
          <ac:spMkLst>
            <pc:docMk/>
            <pc:sldMk cId="2096680688" sldId="365"/>
            <ac:spMk id="173" creationId="{00000000-0000-0000-0000-000000000000}"/>
          </ac:spMkLst>
        </pc:spChg>
      </pc:sldChg>
      <pc:sldChg chg="modSp add del mod">
        <pc:chgData name="Sarah Panciroli" userId="c30b7024-b2b9-443a-ae3b-1c2e56ede51c" providerId="ADAL" clId="{0EA8C07C-D1E3-4E25-AD81-5D020EE669EB}" dt="2025-02-12T02:12:54.172" v="915" actId="47"/>
        <pc:sldMkLst>
          <pc:docMk/>
          <pc:sldMk cId="2480014040" sldId="366"/>
        </pc:sldMkLst>
        <pc:spChg chg="mod">
          <ac:chgData name="Sarah Panciroli" userId="c30b7024-b2b9-443a-ae3b-1c2e56ede51c" providerId="ADAL" clId="{0EA8C07C-D1E3-4E25-AD81-5D020EE669EB}" dt="2025-02-12T02:02:15.291" v="825" actId="27636"/>
          <ac:spMkLst>
            <pc:docMk/>
            <pc:sldMk cId="2480014040" sldId="366"/>
            <ac:spMk id="180" creationId="{00000000-0000-0000-0000-000000000000}"/>
          </ac:spMkLst>
        </pc:spChg>
      </pc:sldChg>
      <pc:sldChg chg="modSp add mod">
        <pc:chgData name="Sarah Panciroli" userId="c30b7024-b2b9-443a-ae3b-1c2e56ede51c" providerId="ADAL" clId="{0EA8C07C-D1E3-4E25-AD81-5D020EE669EB}" dt="2025-02-12T02:13:41.541" v="1045" actId="27636"/>
        <pc:sldMkLst>
          <pc:docMk/>
          <pc:sldMk cId="3373471743" sldId="366"/>
        </pc:sldMkLst>
        <pc:spChg chg="mod">
          <ac:chgData name="Sarah Panciroli" userId="c30b7024-b2b9-443a-ae3b-1c2e56ede51c" providerId="ADAL" clId="{0EA8C07C-D1E3-4E25-AD81-5D020EE669EB}" dt="2025-02-12T02:13:41.541" v="1045" actId="27636"/>
          <ac:spMkLst>
            <pc:docMk/>
            <pc:sldMk cId="3373471743" sldId="366"/>
            <ac:spMk id="138" creationId="{00000000-0000-0000-0000-000000000000}"/>
          </ac:spMkLst>
        </pc:spChg>
      </pc:sldChg>
      <pc:sldChg chg="modSp add mod">
        <pc:chgData name="Sarah Panciroli" userId="c30b7024-b2b9-443a-ae3b-1c2e56ede51c" providerId="ADAL" clId="{0EA8C07C-D1E3-4E25-AD81-5D020EE669EB}" dt="2025-02-12T02:13:41.551" v="1046" actId="27636"/>
        <pc:sldMkLst>
          <pc:docMk/>
          <pc:sldMk cId="1828488765" sldId="367"/>
        </pc:sldMkLst>
        <pc:spChg chg="mod">
          <ac:chgData name="Sarah Panciroli" userId="c30b7024-b2b9-443a-ae3b-1c2e56ede51c" providerId="ADAL" clId="{0EA8C07C-D1E3-4E25-AD81-5D020EE669EB}" dt="2025-02-12T02:13:41.551" v="1046" actId="27636"/>
          <ac:spMkLst>
            <pc:docMk/>
            <pc:sldMk cId="1828488765" sldId="367"/>
            <ac:spMk id="145" creationId="{00000000-0000-0000-0000-000000000000}"/>
          </ac:spMkLst>
        </pc:spChg>
      </pc:sldChg>
      <pc:sldChg chg="modSp add del mod">
        <pc:chgData name="Sarah Panciroli" userId="c30b7024-b2b9-443a-ae3b-1c2e56ede51c" providerId="ADAL" clId="{0EA8C07C-D1E3-4E25-AD81-5D020EE669EB}" dt="2025-02-12T02:12:54.386" v="916" actId="47"/>
        <pc:sldMkLst>
          <pc:docMk/>
          <pc:sldMk cId="3970856971" sldId="367"/>
        </pc:sldMkLst>
        <pc:spChg chg="mod">
          <ac:chgData name="Sarah Panciroli" userId="c30b7024-b2b9-443a-ae3b-1c2e56ede51c" providerId="ADAL" clId="{0EA8C07C-D1E3-4E25-AD81-5D020EE669EB}" dt="2025-02-12T02:02:15.303" v="826" actId="27636"/>
          <ac:spMkLst>
            <pc:docMk/>
            <pc:sldMk cId="3970856971" sldId="367"/>
            <ac:spMk id="187" creationId="{00000000-0000-0000-0000-000000000000}"/>
          </ac:spMkLst>
        </pc:spChg>
      </pc:sldChg>
      <pc:sldChg chg="modSp add mod">
        <pc:chgData name="Sarah Panciroli" userId="c30b7024-b2b9-443a-ae3b-1c2e56ede51c" providerId="ADAL" clId="{0EA8C07C-D1E3-4E25-AD81-5D020EE669EB}" dt="2025-02-12T02:13:41.567" v="1047" actId="27636"/>
        <pc:sldMkLst>
          <pc:docMk/>
          <pc:sldMk cId="401395845" sldId="368"/>
        </pc:sldMkLst>
        <pc:spChg chg="mod">
          <ac:chgData name="Sarah Panciroli" userId="c30b7024-b2b9-443a-ae3b-1c2e56ede51c" providerId="ADAL" clId="{0EA8C07C-D1E3-4E25-AD81-5D020EE669EB}" dt="2025-02-12T02:13:41.567" v="1047" actId="27636"/>
          <ac:spMkLst>
            <pc:docMk/>
            <pc:sldMk cId="401395845" sldId="368"/>
            <ac:spMk id="152" creationId="{00000000-0000-0000-0000-000000000000}"/>
          </ac:spMkLst>
        </pc:spChg>
      </pc:sldChg>
      <pc:sldChg chg="modSp add del mod">
        <pc:chgData name="Sarah Panciroli" userId="c30b7024-b2b9-443a-ae3b-1c2e56ede51c" providerId="ADAL" clId="{0EA8C07C-D1E3-4E25-AD81-5D020EE669EB}" dt="2025-02-12T02:12:54.769" v="918" actId="47"/>
        <pc:sldMkLst>
          <pc:docMk/>
          <pc:sldMk cId="902252635" sldId="368"/>
        </pc:sldMkLst>
        <pc:spChg chg="mod">
          <ac:chgData name="Sarah Panciroli" userId="c30b7024-b2b9-443a-ae3b-1c2e56ede51c" providerId="ADAL" clId="{0EA8C07C-D1E3-4E25-AD81-5D020EE669EB}" dt="2025-02-12T02:02:15.310" v="827" actId="27636"/>
          <ac:spMkLst>
            <pc:docMk/>
            <pc:sldMk cId="902252635" sldId="368"/>
            <ac:spMk id="215" creationId="{00000000-0000-0000-0000-000000000000}"/>
          </ac:spMkLst>
        </pc:spChg>
      </pc:sldChg>
      <pc:sldChg chg="modSp add del mod">
        <pc:chgData name="Sarah Panciroli" userId="c30b7024-b2b9-443a-ae3b-1c2e56ede51c" providerId="ADAL" clId="{0EA8C07C-D1E3-4E25-AD81-5D020EE669EB}" dt="2025-02-12T02:12:54.941" v="919" actId="47"/>
        <pc:sldMkLst>
          <pc:docMk/>
          <pc:sldMk cId="1192188931" sldId="369"/>
        </pc:sldMkLst>
        <pc:spChg chg="mod">
          <ac:chgData name="Sarah Panciroli" userId="c30b7024-b2b9-443a-ae3b-1c2e56ede51c" providerId="ADAL" clId="{0EA8C07C-D1E3-4E25-AD81-5D020EE669EB}" dt="2025-02-12T02:02:15.317" v="828" actId="27636"/>
          <ac:spMkLst>
            <pc:docMk/>
            <pc:sldMk cId="1192188931" sldId="369"/>
            <ac:spMk id="110" creationId="{00000000-0000-0000-0000-000000000000}"/>
          </ac:spMkLst>
        </pc:spChg>
      </pc:sldChg>
      <pc:sldChg chg="modSp add mod">
        <pc:chgData name="Sarah Panciroli" userId="c30b7024-b2b9-443a-ae3b-1c2e56ede51c" providerId="ADAL" clId="{0EA8C07C-D1E3-4E25-AD81-5D020EE669EB}" dt="2025-02-12T02:13:41.578" v="1048" actId="27636"/>
        <pc:sldMkLst>
          <pc:docMk/>
          <pc:sldMk cId="2963106281" sldId="369"/>
        </pc:sldMkLst>
        <pc:spChg chg="mod">
          <ac:chgData name="Sarah Panciroli" userId="c30b7024-b2b9-443a-ae3b-1c2e56ede51c" providerId="ADAL" clId="{0EA8C07C-D1E3-4E25-AD81-5D020EE669EB}" dt="2025-02-12T02:13:41.578" v="1048" actId="27636"/>
          <ac:spMkLst>
            <pc:docMk/>
            <pc:sldMk cId="2963106281" sldId="369"/>
            <ac:spMk id="159" creationId="{00000000-0000-0000-0000-000000000000}"/>
          </ac:spMkLst>
        </pc:spChg>
      </pc:sldChg>
      <pc:sldChg chg="modSp add del mod">
        <pc:chgData name="Sarah Panciroli" userId="c30b7024-b2b9-443a-ae3b-1c2e56ede51c" providerId="ADAL" clId="{0EA8C07C-D1E3-4E25-AD81-5D020EE669EB}" dt="2025-02-12T02:12:55.118" v="920" actId="47"/>
        <pc:sldMkLst>
          <pc:docMk/>
          <pc:sldMk cId="133862139" sldId="370"/>
        </pc:sldMkLst>
        <pc:spChg chg="mod">
          <ac:chgData name="Sarah Panciroli" userId="c30b7024-b2b9-443a-ae3b-1c2e56ede51c" providerId="ADAL" clId="{0EA8C07C-D1E3-4E25-AD81-5D020EE669EB}" dt="2025-02-12T02:02:15.322" v="829" actId="27636"/>
          <ac:spMkLst>
            <pc:docMk/>
            <pc:sldMk cId="133862139" sldId="370"/>
            <ac:spMk id="201" creationId="{00000000-0000-0000-0000-000000000000}"/>
          </ac:spMkLst>
        </pc:spChg>
      </pc:sldChg>
      <pc:sldChg chg="modSp add mod">
        <pc:chgData name="Sarah Panciroli" userId="c30b7024-b2b9-443a-ae3b-1c2e56ede51c" providerId="ADAL" clId="{0EA8C07C-D1E3-4E25-AD81-5D020EE669EB}" dt="2025-02-12T02:13:41.588" v="1049" actId="27636"/>
        <pc:sldMkLst>
          <pc:docMk/>
          <pc:sldMk cId="1338052448" sldId="370"/>
        </pc:sldMkLst>
        <pc:spChg chg="mod">
          <ac:chgData name="Sarah Panciroli" userId="c30b7024-b2b9-443a-ae3b-1c2e56ede51c" providerId="ADAL" clId="{0EA8C07C-D1E3-4E25-AD81-5D020EE669EB}" dt="2025-02-12T02:13:41.588" v="1049" actId="27636"/>
          <ac:spMkLst>
            <pc:docMk/>
            <pc:sldMk cId="1338052448" sldId="370"/>
            <ac:spMk id="166" creationId="{00000000-0000-0000-0000-000000000000}"/>
          </ac:spMkLst>
        </pc:spChg>
      </pc:sldChg>
      <pc:sldChg chg="modSp add mod">
        <pc:chgData name="Sarah Panciroli" userId="c30b7024-b2b9-443a-ae3b-1c2e56ede51c" providerId="ADAL" clId="{0EA8C07C-D1E3-4E25-AD81-5D020EE669EB}" dt="2025-02-12T02:13:41.618" v="1050" actId="27636"/>
        <pc:sldMkLst>
          <pc:docMk/>
          <pc:sldMk cId="139889077" sldId="371"/>
        </pc:sldMkLst>
        <pc:spChg chg="mod">
          <ac:chgData name="Sarah Panciroli" userId="c30b7024-b2b9-443a-ae3b-1c2e56ede51c" providerId="ADAL" clId="{0EA8C07C-D1E3-4E25-AD81-5D020EE669EB}" dt="2025-02-12T02:13:41.618" v="1050" actId="27636"/>
          <ac:spMkLst>
            <pc:docMk/>
            <pc:sldMk cId="139889077" sldId="371"/>
            <ac:spMk id="173" creationId="{00000000-0000-0000-0000-000000000000}"/>
          </ac:spMkLst>
        </pc:spChg>
      </pc:sldChg>
      <pc:sldChg chg="modSp add del mod">
        <pc:chgData name="Sarah Panciroli" userId="c30b7024-b2b9-443a-ae3b-1c2e56ede51c" providerId="ADAL" clId="{0EA8C07C-D1E3-4E25-AD81-5D020EE669EB}" dt="2025-02-12T02:12:55.299" v="921" actId="47"/>
        <pc:sldMkLst>
          <pc:docMk/>
          <pc:sldMk cId="1740185863" sldId="371"/>
        </pc:sldMkLst>
        <pc:spChg chg="mod">
          <ac:chgData name="Sarah Panciroli" userId="c30b7024-b2b9-443a-ae3b-1c2e56ede51c" providerId="ADAL" clId="{0EA8C07C-D1E3-4E25-AD81-5D020EE669EB}" dt="2025-02-12T02:02:15.346" v="830" actId="27636"/>
          <ac:spMkLst>
            <pc:docMk/>
            <pc:sldMk cId="1740185863" sldId="371"/>
            <ac:spMk id="82" creationId="{00000000-0000-0000-0000-000000000000}"/>
          </ac:spMkLst>
        </pc:spChg>
      </pc:sldChg>
      <pc:sldChg chg="modSp add mod">
        <pc:chgData name="Sarah Panciroli" userId="c30b7024-b2b9-443a-ae3b-1c2e56ede51c" providerId="ADAL" clId="{0EA8C07C-D1E3-4E25-AD81-5D020EE669EB}" dt="2025-02-12T02:13:41.634" v="1051" actId="27636"/>
        <pc:sldMkLst>
          <pc:docMk/>
          <pc:sldMk cId="1819442678" sldId="372"/>
        </pc:sldMkLst>
        <pc:spChg chg="mod">
          <ac:chgData name="Sarah Panciroli" userId="c30b7024-b2b9-443a-ae3b-1c2e56ede51c" providerId="ADAL" clId="{0EA8C07C-D1E3-4E25-AD81-5D020EE669EB}" dt="2025-02-12T02:13:41.634" v="1051" actId="27636"/>
          <ac:spMkLst>
            <pc:docMk/>
            <pc:sldMk cId="1819442678" sldId="372"/>
            <ac:spMk id="180" creationId="{00000000-0000-0000-0000-000000000000}"/>
          </ac:spMkLst>
        </pc:spChg>
      </pc:sldChg>
      <pc:sldChg chg="modSp add del mod">
        <pc:chgData name="Sarah Panciroli" userId="c30b7024-b2b9-443a-ae3b-1c2e56ede51c" providerId="ADAL" clId="{0EA8C07C-D1E3-4E25-AD81-5D020EE669EB}" dt="2025-02-12T02:12:55.469" v="922" actId="47"/>
        <pc:sldMkLst>
          <pc:docMk/>
          <pc:sldMk cId="2099738717" sldId="372"/>
        </pc:sldMkLst>
        <pc:spChg chg="mod">
          <ac:chgData name="Sarah Panciroli" userId="c30b7024-b2b9-443a-ae3b-1c2e56ede51c" providerId="ADAL" clId="{0EA8C07C-D1E3-4E25-AD81-5D020EE669EB}" dt="2025-02-12T02:02:15.353" v="831" actId="27636"/>
          <ac:spMkLst>
            <pc:docMk/>
            <pc:sldMk cId="2099738717" sldId="372"/>
            <ac:spMk id="208" creationId="{00000000-0000-0000-0000-000000000000}"/>
          </ac:spMkLst>
        </pc:spChg>
      </pc:sldChg>
      <pc:sldChg chg="modSp add del mod">
        <pc:chgData name="Sarah Panciroli" userId="c30b7024-b2b9-443a-ae3b-1c2e56ede51c" providerId="ADAL" clId="{0EA8C07C-D1E3-4E25-AD81-5D020EE669EB}" dt="2025-02-12T02:12:55.660" v="923" actId="47"/>
        <pc:sldMkLst>
          <pc:docMk/>
          <pc:sldMk cId="1625526427" sldId="373"/>
        </pc:sldMkLst>
        <pc:spChg chg="mod">
          <ac:chgData name="Sarah Panciroli" userId="c30b7024-b2b9-443a-ae3b-1c2e56ede51c" providerId="ADAL" clId="{0EA8C07C-D1E3-4E25-AD81-5D020EE669EB}" dt="2025-02-12T02:02:15.363" v="832" actId="27636"/>
          <ac:spMkLst>
            <pc:docMk/>
            <pc:sldMk cId="1625526427" sldId="373"/>
            <ac:spMk id="257" creationId="{00000000-0000-0000-0000-000000000000}"/>
          </ac:spMkLst>
        </pc:spChg>
      </pc:sldChg>
      <pc:sldChg chg="modSp add mod">
        <pc:chgData name="Sarah Panciroli" userId="c30b7024-b2b9-443a-ae3b-1c2e56ede51c" providerId="ADAL" clId="{0EA8C07C-D1E3-4E25-AD81-5D020EE669EB}" dt="2025-02-12T02:13:41.644" v="1052" actId="27636"/>
        <pc:sldMkLst>
          <pc:docMk/>
          <pc:sldMk cId="3366404021" sldId="373"/>
        </pc:sldMkLst>
        <pc:spChg chg="mod">
          <ac:chgData name="Sarah Panciroli" userId="c30b7024-b2b9-443a-ae3b-1c2e56ede51c" providerId="ADAL" clId="{0EA8C07C-D1E3-4E25-AD81-5D020EE669EB}" dt="2025-02-12T02:13:41.644" v="1052" actId="27636"/>
          <ac:spMkLst>
            <pc:docMk/>
            <pc:sldMk cId="3366404021" sldId="373"/>
            <ac:spMk id="187" creationId="{00000000-0000-0000-0000-000000000000}"/>
          </ac:spMkLst>
        </pc:spChg>
      </pc:sldChg>
      <pc:sldChg chg="modSp add mod">
        <pc:chgData name="Sarah Panciroli" userId="c30b7024-b2b9-443a-ae3b-1c2e56ede51c" providerId="ADAL" clId="{0EA8C07C-D1E3-4E25-AD81-5D020EE669EB}" dt="2025-02-12T02:13:41.654" v="1053" actId="27636"/>
        <pc:sldMkLst>
          <pc:docMk/>
          <pc:sldMk cId="1219822539" sldId="374"/>
        </pc:sldMkLst>
        <pc:spChg chg="mod">
          <ac:chgData name="Sarah Panciroli" userId="c30b7024-b2b9-443a-ae3b-1c2e56ede51c" providerId="ADAL" clId="{0EA8C07C-D1E3-4E25-AD81-5D020EE669EB}" dt="2025-02-12T02:13:41.654" v="1053" actId="27636"/>
          <ac:spMkLst>
            <pc:docMk/>
            <pc:sldMk cId="1219822539" sldId="374"/>
            <ac:spMk id="194" creationId="{00000000-0000-0000-0000-000000000000}"/>
          </ac:spMkLst>
        </pc:spChg>
      </pc:sldChg>
      <pc:sldChg chg="modSp add del mod">
        <pc:chgData name="Sarah Panciroli" userId="c30b7024-b2b9-443a-ae3b-1c2e56ede51c" providerId="ADAL" clId="{0EA8C07C-D1E3-4E25-AD81-5D020EE669EB}" dt="2025-02-12T02:12:55.838" v="924" actId="47"/>
        <pc:sldMkLst>
          <pc:docMk/>
          <pc:sldMk cId="2730980563" sldId="374"/>
        </pc:sldMkLst>
        <pc:spChg chg="mod">
          <ac:chgData name="Sarah Panciroli" userId="c30b7024-b2b9-443a-ae3b-1c2e56ede51c" providerId="ADAL" clId="{0EA8C07C-D1E3-4E25-AD81-5D020EE669EB}" dt="2025-02-12T02:02:15.372" v="833" actId="27636"/>
          <ac:spMkLst>
            <pc:docMk/>
            <pc:sldMk cId="2730980563" sldId="374"/>
            <ac:spMk id="250" creationId="{00000000-0000-0000-0000-000000000000}"/>
          </ac:spMkLst>
        </pc:spChg>
      </pc:sldChg>
      <pc:sldChg chg="modSp add del mod">
        <pc:chgData name="Sarah Panciroli" userId="c30b7024-b2b9-443a-ae3b-1c2e56ede51c" providerId="ADAL" clId="{0EA8C07C-D1E3-4E25-AD81-5D020EE669EB}" dt="2025-02-12T02:12:56.046" v="925" actId="47"/>
        <pc:sldMkLst>
          <pc:docMk/>
          <pc:sldMk cId="751429712" sldId="375"/>
        </pc:sldMkLst>
        <pc:spChg chg="mod">
          <ac:chgData name="Sarah Panciroli" userId="c30b7024-b2b9-443a-ae3b-1c2e56ede51c" providerId="ADAL" clId="{0EA8C07C-D1E3-4E25-AD81-5D020EE669EB}" dt="2025-02-12T02:02:15.378" v="834" actId="27636"/>
          <ac:spMkLst>
            <pc:docMk/>
            <pc:sldMk cId="751429712" sldId="375"/>
            <ac:spMk id="299" creationId="{00000000-0000-0000-0000-000000000000}"/>
          </ac:spMkLst>
        </pc:spChg>
      </pc:sldChg>
      <pc:sldChg chg="modSp add mod">
        <pc:chgData name="Sarah Panciroli" userId="c30b7024-b2b9-443a-ae3b-1c2e56ede51c" providerId="ADAL" clId="{0EA8C07C-D1E3-4E25-AD81-5D020EE669EB}" dt="2025-02-12T02:13:41.662" v="1054" actId="27636"/>
        <pc:sldMkLst>
          <pc:docMk/>
          <pc:sldMk cId="1115157722" sldId="375"/>
        </pc:sldMkLst>
        <pc:spChg chg="mod">
          <ac:chgData name="Sarah Panciroli" userId="c30b7024-b2b9-443a-ae3b-1c2e56ede51c" providerId="ADAL" clId="{0EA8C07C-D1E3-4E25-AD81-5D020EE669EB}" dt="2025-02-12T02:13:41.662" v="1054" actId="27636"/>
          <ac:spMkLst>
            <pc:docMk/>
            <pc:sldMk cId="1115157722" sldId="375"/>
            <ac:spMk id="201" creationId="{00000000-0000-0000-0000-000000000000}"/>
          </ac:spMkLst>
        </pc:spChg>
      </pc:sldChg>
      <pc:sldChg chg="modSp add mod">
        <pc:chgData name="Sarah Panciroli" userId="c30b7024-b2b9-443a-ae3b-1c2e56ede51c" providerId="ADAL" clId="{0EA8C07C-D1E3-4E25-AD81-5D020EE669EB}" dt="2025-02-12T02:13:41.673" v="1055" actId="27636"/>
        <pc:sldMkLst>
          <pc:docMk/>
          <pc:sldMk cId="357398073" sldId="376"/>
        </pc:sldMkLst>
        <pc:spChg chg="mod">
          <ac:chgData name="Sarah Panciroli" userId="c30b7024-b2b9-443a-ae3b-1c2e56ede51c" providerId="ADAL" clId="{0EA8C07C-D1E3-4E25-AD81-5D020EE669EB}" dt="2025-02-12T02:13:41.673" v="1055" actId="27636"/>
          <ac:spMkLst>
            <pc:docMk/>
            <pc:sldMk cId="357398073" sldId="376"/>
            <ac:spMk id="208" creationId="{00000000-0000-0000-0000-000000000000}"/>
          </ac:spMkLst>
        </pc:spChg>
      </pc:sldChg>
      <pc:sldChg chg="modSp add del mod">
        <pc:chgData name="Sarah Panciroli" userId="c30b7024-b2b9-443a-ae3b-1c2e56ede51c" providerId="ADAL" clId="{0EA8C07C-D1E3-4E25-AD81-5D020EE669EB}" dt="2025-02-12T02:12:56.175" v="926" actId="47"/>
        <pc:sldMkLst>
          <pc:docMk/>
          <pc:sldMk cId="2148664651" sldId="376"/>
        </pc:sldMkLst>
        <pc:spChg chg="mod">
          <ac:chgData name="Sarah Panciroli" userId="c30b7024-b2b9-443a-ae3b-1c2e56ede51c" providerId="ADAL" clId="{0EA8C07C-D1E3-4E25-AD81-5D020EE669EB}" dt="2025-02-12T02:02:15.384" v="835" actId="27636"/>
          <ac:spMkLst>
            <pc:docMk/>
            <pc:sldMk cId="2148664651" sldId="376"/>
            <ac:spMk id="313" creationId="{00000000-0000-0000-0000-000000000000}"/>
          </ac:spMkLst>
        </pc:spChg>
      </pc:sldChg>
      <pc:sldChg chg="modSp add mod">
        <pc:chgData name="Sarah Panciroli" userId="c30b7024-b2b9-443a-ae3b-1c2e56ede51c" providerId="ADAL" clId="{0EA8C07C-D1E3-4E25-AD81-5D020EE669EB}" dt="2025-02-12T02:13:41.681" v="1056" actId="27636"/>
        <pc:sldMkLst>
          <pc:docMk/>
          <pc:sldMk cId="3481159834" sldId="377"/>
        </pc:sldMkLst>
        <pc:spChg chg="mod">
          <ac:chgData name="Sarah Panciroli" userId="c30b7024-b2b9-443a-ae3b-1c2e56ede51c" providerId="ADAL" clId="{0EA8C07C-D1E3-4E25-AD81-5D020EE669EB}" dt="2025-02-12T02:13:41.681" v="1056" actId="27636"/>
          <ac:spMkLst>
            <pc:docMk/>
            <pc:sldMk cId="3481159834" sldId="377"/>
            <ac:spMk id="243" creationId="{00000000-0000-0000-0000-000000000000}"/>
          </ac:spMkLst>
        </pc:spChg>
      </pc:sldChg>
      <pc:sldChg chg="modSp add del mod">
        <pc:chgData name="Sarah Panciroli" userId="c30b7024-b2b9-443a-ae3b-1c2e56ede51c" providerId="ADAL" clId="{0EA8C07C-D1E3-4E25-AD81-5D020EE669EB}" dt="2025-02-12T02:12:56.729" v="927" actId="47"/>
        <pc:sldMkLst>
          <pc:docMk/>
          <pc:sldMk cId="4005572255" sldId="377"/>
        </pc:sldMkLst>
        <pc:spChg chg="mod">
          <ac:chgData name="Sarah Panciroli" userId="c30b7024-b2b9-443a-ae3b-1c2e56ede51c" providerId="ADAL" clId="{0EA8C07C-D1E3-4E25-AD81-5D020EE669EB}" dt="2025-02-12T02:02:15.392" v="836" actId="27636"/>
          <ac:spMkLst>
            <pc:docMk/>
            <pc:sldMk cId="4005572255" sldId="377"/>
            <ac:spMk id="292" creationId="{00000000-0000-0000-0000-000000000000}"/>
          </ac:spMkLst>
        </pc:spChg>
      </pc:sldChg>
      <pc:sldChg chg="modSp add mod">
        <pc:chgData name="Sarah Panciroli" userId="c30b7024-b2b9-443a-ae3b-1c2e56ede51c" providerId="ADAL" clId="{0EA8C07C-D1E3-4E25-AD81-5D020EE669EB}" dt="2025-02-12T02:13:41.691" v="1057" actId="27636"/>
        <pc:sldMkLst>
          <pc:docMk/>
          <pc:sldMk cId="389680852" sldId="378"/>
        </pc:sldMkLst>
        <pc:spChg chg="mod">
          <ac:chgData name="Sarah Panciroli" userId="c30b7024-b2b9-443a-ae3b-1c2e56ede51c" providerId="ADAL" clId="{0EA8C07C-D1E3-4E25-AD81-5D020EE669EB}" dt="2025-02-12T02:13:41.691" v="1057" actId="27636"/>
          <ac:spMkLst>
            <pc:docMk/>
            <pc:sldMk cId="389680852" sldId="378"/>
            <ac:spMk id="250" creationId="{00000000-0000-0000-0000-000000000000}"/>
          </ac:spMkLst>
        </pc:spChg>
      </pc:sldChg>
      <pc:sldChg chg="modSp add del mod">
        <pc:chgData name="Sarah Panciroli" userId="c30b7024-b2b9-443a-ae3b-1c2e56ede51c" providerId="ADAL" clId="{0EA8C07C-D1E3-4E25-AD81-5D020EE669EB}" dt="2025-02-12T02:12:57.166" v="928" actId="47"/>
        <pc:sldMkLst>
          <pc:docMk/>
          <pc:sldMk cId="3286379437" sldId="378"/>
        </pc:sldMkLst>
        <pc:spChg chg="mod">
          <ac:chgData name="Sarah Panciroli" userId="c30b7024-b2b9-443a-ae3b-1c2e56ede51c" providerId="ADAL" clId="{0EA8C07C-D1E3-4E25-AD81-5D020EE669EB}" dt="2025-02-12T02:02:15.398" v="837" actId="27636"/>
          <ac:spMkLst>
            <pc:docMk/>
            <pc:sldMk cId="3286379437" sldId="378"/>
            <ac:spMk id="229" creationId="{00000000-0000-0000-0000-000000000000}"/>
          </ac:spMkLst>
        </pc:spChg>
      </pc:sldChg>
      <pc:sldChg chg="modSp add mod">
        <pc:chgData name="Sarah Panciroli" userId="c30b7024-b2b9-443a-ae3b-1c2e56ede51c" providerId="ADAL" clId="{0EA8C07C-D1E3-4E25-AD81-5D020EE669EB}" dt="2025-02-12T02:13:41.701" v="1058" actId="27636"/>
        <pc:sldMkLst>
          <pc:docMk/>
          <pc:sldMk cId="1442390651" sldId="379"/>
        </pc:sldMkLst>
        <pc:spChg chg="mod">
          <ac:chgData name="Sarah Panciroli" userId="c30b7024-b2b9-443a-ae3b-1c2e56ede51c" providerId="ADAL" clId="{0EA8C07C-D1E3-4E25-AD81-5D020EE669EB}" dt="2025-02-12T02:13:41.701" v="1058" actId="27636"/>
          <ac:spMkLst>
            <pc:docMk/>
            <pc:sldMk cId="1442390651" sldId="379"/>
            <ac:spMk id="257" creationId="{00000000-0000-0000-0000-000000000000}"/>
          </ac:spMkLst>
        </pc:spChg>
      </pc:sldChg>
      <pc:sldChg chg="modSp add del mod">
        <pc:chgData name="Sarah Panciroli" userId="c30b7024-b2b9-443a-ae3b-1c2e56ede51c" providerId="ADAL" clId="{0EA8C07C-D1E3-4E25-AD81-5D020EE669EB}" dt="2025-02-12T02:12:57.598" v="929" actId="47"/>
        <pc:sldMkLst>
          <pc:docMk/>
          <pc:sldMk cId="3896683406" sldId="379"/>
        </pc:sldMkLst>
        <pc:spChg chg="mod">
          <ac:chgData name="Sarah Panciroli" userId="c30b7024-b2b9-443a-ae3b-1c2e56ede51c" providerId="ADAL" clId="{0EA8C07C-D1E3-4E25-AD81-5D020EE669EB}" dt="2025-02-12T02:02:15.406" v="838" actId="27636"/>
          <ac:spMkLst>
            <pc:docMk/>
            <pc:sldMk cId="3896683406" sldId="379"/>
            <ac:spMk id="222" creationId="{00000000-0000-0000-0000-000000000000}"/>
          </ac:spMkLst>
        </pc:spChg>
      </pc:sldChg>
      <pc:sldChg chg="modSp add del mod">
        <pc:chgData name="Sarah Panciroli" userId="c30b7024-b2b9-443a-ae3b-1c2e56ede51c" providerId="ADAL" clId="{0EA8C07C-D1E3-4E25-AD81-5D020EE669EB}" dt="2025-02-12T02:12:57.962" v="930" actId="47"/>
        <pc:sldMkLst>
          <pc:docMk/>
          <pc:sldMk cId="1398694989" sldId="380"/>
        </pc:sldMkLst>
        <pc:spChg chg="mod">
          <ac:chgData name="Sarah Panciroli" userId="c30b7024-b2b9-443a-ae3b-1c2e56ede51c" providerId="ADAL" clId="{0EA8C07C-D1E3-4E25-AD81-5D020EE669EB}" dt="2025-02-12T02:02:15.412" v="839" actId="27636"/>
          <ac:spMkLst>
            <pc:docMk/>
            <pc:sldMk cId="1398694989" sldId="380"/>
            <ac:spMk id="89" creationId="{00000000-0000-0000-0000-000000000000}"/>
          </ac:spMkLst>
        </pc:spChg>
      </pc:sldChg>
      <pc:sldChg chg="modSp add mod">
        <pc:chgData name="Sarah Panciroli" userId="c30b7024-b2b9-443a-ae3b-1c2e56ede51c" providerId="ADAL" clId="{0EA8C07C-D1E3-4E25-AD81-5D020EE669EB}" dt="2025-02-12T02:13:41.713" v="1059" actId="27636"/>
        <pc:sldMkLst>
          <pc:docMk/>
          <pc:sldMk cId="3320246574" sldId="380"/>
        </pc:sldMkLst>
        <pc:spChg chg="mod">
          <ac:chgData name="Sarah Panciroli" userId="c30b7024-b2b9-443a-ae3b-1c2e56ede51c" providerId="ADAL" clId="{0EA8C07C-D1E3-4E25-AD81-5D020EE669EB}" dt="2025-02-12T02:13:41.713" v="1059" actId="27636"/>
          <ac:spMkLst>
            <pc:docMk/>
            <pc:sldMk cId="3320246574" sldId="380"/>
            <ac:spMk id="264" creationId="{00000000-0000-0000-0000-000000000000}"/>
          </ac:spMkLst>
        </pc:spChg>
      </pc:sldChg>
      <pc:sldChg chg="modSp add del mod">
        <pc:chgData name="Sarah Panciroli" userId="c30b7024-b2b9-443a-ae3b-1c2e56ede51c" providerId="ADAL" clId="{0EA8C07C-D1E3-4E25-AD81-5D020EE669EB}" dt="2025-02-12T02:12:58.283" v="931" actId="47"/>
        <pc:sldMkLst>
          <pc:docMk/>
          <pc:sldMk cId="512481986" sldId="381"/>
        </pc:sldMkLst>
        <pc:spChg chg="mod">
          <ac:chgData name="Sarah Panciroli" userId="c30b7024-b2b9-443a-ae3b-1c2e56ede51c" providerId="ADAL" clId="{0EA8C07C-D1E3-4E25-AD81-5D020EE669EB}" dt="2025-02-12T02:02:15.419" v="840" actId="27636"/>
          <ac:spMkLst>
            <pc:docMk/>
            <pc:sldMk cId="512481986" sldId="381"/>
            <ac:spMk id="96" creationId="{00000000-0000-0000-0000-000000000000}"/>
          </ac:spMkLst>
        </pc:spChg>
      </pc:sldChg>
      <pc:sldChg chg="modSp add mod">
        <pc:chgData name="Sarah Panciroli" userId="c30b7024-b2b9-443a-ae3b-1c2e56ede51c" providerId="ADAL" clId="{0EA8C07C-D1E3-4E25-AD81-5D020EE669EB}" dt="2025-02-12T02:13:41.725" v="1060" actId="27636"/>
        <pc:sldMkLst>
          <pc:docMk/>
          <pc:sldMk cId="3490550332" sldId="381"/>
        </pc:sldMkLst>
        <pc:spChg chg="mod">
          <ac:chgData name="Sarah Panciroli" userId="c30b7024-b2b9-443a-ae3b-1c2e56ede51c" providerId="ADAL" clId="{0EA8C07C-D1E3-4E25-AD81-5D020EE669EB}" dt="2025-02-12T02:13:41.725" v="1060" actId="27636"/>
          <ac:spMkLst>
            <pc:docMk/>
            <pc:sldMk cId="3490550332" sldId="381"/>
            <ac:spMk id="271" creationId="{00000000-0000-0000-0000-000000000000}"/>
          </ac:spMkLst>
        </pc:spChg>
      </pc:sldChg>
      <pc:sldChg chg="modSp add del mod">
        <pc:chgData name="Sarah Panciroli" userId="c30b7024-b2b9-443a-ae3b-1c2e56ede51c" providerId="ADAL" clId="{0EA8C07C-D1E3-4E25-AD81-5D020EE669EB}" dt="2025-02-12T02:12:58.664" v="932" actId="47"/>
        <pc:sldMkLst>
          <pc:docMk/>
          <pc:sldMk cId="1393542454" sldId="382"/>
        </pc:sldMkLst>
        <pc:spChg chg="mod">
          <ac:chgData name="Sarah Panciroli" userId="c30b7024-b2b9-443a-ae3b-1c2e56ede51c" providerId="ADAL" clId="{0EA8C07C-D1E3-4E25-AD81-5D020EE669EB}" dt="2025-02-12T02:02:15.426" v="841" actId="27636"/>
          <ac:spMkLst>
            <pc:docMk/>
            <pc:sldMk cId="1393542454" sldId="382"/>
            <ac:spMk id="75" creationId="{00000000-0000-0000-0000-000000000000}"/>
          </ac:spMkLst>
        </pc:spChg>
      </pc:sldChg>
      <pc:sldChg chg="modSp add mod">
        <pc:chgData name="Sarah Panciroli" userId="c30b7024-b2b9-443a-ae3b-1c2e56ede51c" providerId="ADAL" clId="{0EA8C07C-D1E3-4E25-AD81-5D020EE669EB}" dt="2025-02-12T02:13:41.754" v="1061" actId="27636"/>
        <pc:sldMkLst>
          <pc:docMk/>
          <pc:sldMk cId="3415090493" sldId="382"/>
        </pc:sldMkLst>
        <pc:spChg chg="mod">
          <ac:chgData name="Sarah Panciroli" userId="c30b7024-b2b9-443a-ae3b-1c2e56ede51c" providerId="ADAL" clId="{0EA8C07C-D1E3-4E25-AD81-5D020EE669EB}" dt="2025-02-12T02:13:41.754" v="1061" actId="27636"/>
          <ac:spMkLst>
            <pc:docMk/>
            <pc:sldMk cId="3415090493" sldId="382"/>
            <ac:spMk id="278" creationId="{00000000-0000-0000-0000-000000000000}"/>
          </ac:spMkLst>
        </pc:spChg>
      </pc:sldChg>
      <pc:sldChg chg="add del">
        <pc:chgData name="Sarah Panciroli" userId="c30b7024-b2b9-443a-ae3b-1c2e56ede51c" providerId="ADAL" clId="{0EA8C07C-D1E3-4E25-AD81-5D020EE669EB}" dt="2025-02-12T02:12:58.973" v="933" actId="47"/>
        <pc:sldMkLst>
          <pc:docMk/>
          <pc:sldMk cId="337198860" sldId="383"/>
        </pc:sldMkLst>
      </pc:sldChg>
      <pc:sldChg chg="modSp add mod">
        <pc:chgData name="Sarah Panciroli" userId="c30b7024-b2b9-443a-ae3b-1c2e56ede51c" providerId="ADAL" clId="{0EA8C07C-D1E3-4E25-AD81-5D020EE669EB}" dt="2025-02-12T02:13:41.764" v="1062" actId="27636"/>
        <pc:sldMkLst>
          <pc:docMk/>
          <pc:sldMk cId="887728074" sldId="383"/>
        </pc:sldMkLst>
        <pc:spChg chg="mod">
          <ac:chgData name="Sarah Panciroli" userId="c30b7024-b2b9-443a-ae3b-1c2e56ede51c" providerId="ADAL" clId="{0EA8C07C-D1E3-4E25-AD81-5D020EE669EB}" dt="2025-02-12T02:13:41.764" v="1062" actId="27636"/>
          <ac:spMkLst>
            <pc:docMk/>
            <pc:sldMk cId="887728074" sldId="383"/>
            <ac:spMk id="313" creationId="{00000000-0000-0000-0000-000000000000}"/>
          </ac:spMkLst>
        </pc:spChg>
      </pc:sldChg>
      <pc:sldChg chg="modSp add del mod">
        <pc:chgData name="Sarah Panciroli" userId="c30b7024-b2b9-443a-ae3b-1c2e56ede51c" providerId="ADAL" clId="{0EA8C07C-D1E3-4E25-AD81-5D020EE669EB}" dt="2025-02-12T02:12:59.282" v="934" actId="47"/>
        <pc:sldMkLst>
          <pc:docMk/>
          <pc:sldMk cId="910070090" sldId="384"/>
        </pc:sldMkLst>
        <pc:spChg chg="mod">
          <ac:chgData name="Sarah Panciroli" userId="c30b7024-b2b9-443a-ae3b-1c2e56ede51c" providerId="ADAL" clId="{0EA8C07C-D1E3-4E25-AD81-5D020EE669EB}" dt="2025-02-12T02:02:15.434" v="842" actId="27636"/>
          <ac:spMkLst>
            <pc:docMk/>
            <pc:sldMk cId="910070090" sldId="384"/>
            <ac:spMk id="103" creationId="{00000000-0000-0000-0000-000000000000}"/>
          </ac:spMkLst>
        </pc:spChg>
      </pc:sldChg>
      <pc:sldChg chg="modSp add mod">
        <pc:chgData name="Sarah Panciroli" userId="c30b7024-b2b9-443a-ae3b-1c2e56ede51c" providerId="ADAL" clId="{0EA8C07C-D1E3-4E25-AD81-5D020EE669EB}" dt="2025-02-12T02:13:41.773" v="1063" actId="27636"/>
        <pc:sldMkLst>
          <pc:docMk/>
          <pc:sldMk cId="3496909405" sldId="384"/>
        </pc:sldMkLst>
        <pc:spChg chg="mod">
          <ac:chgData name="Sarah Panciroli" userId="c30b7024-b2b9-443a-ae3b-1c2e56ede51c" providerId="ADAL" clId="{0EA8C07C-D1E3-4E25-AD81-5D020EE669EB}" dt="2025-02-12T02:13:41.773" v="1063" actId="27636"/>
          <ac:spMkLst>
            <pc:docMk/>
            <pc:sldMk cId="3496909405" sldId="384"/>
            <ac:spMk id="320" creationId="{00000000-0000-0000-0000-000000000000}"/>
          </ac:spMkLst>
        </pc:spChg>
      </pc:sldChg>
      <pc:sldChg chg="modSp add mod">
        <pc:chgData name="Sarah Panciroli" userId="c30b7024-b2b9-443a-ae3b-1c2e56ede51c" providerId="ADAL" clId="{0EA8C07C-D1E3-4E25-AD81-5D020EE669EB}" dt="2025-02-12T02:13:41.782" v="1064" actId="27636"/>
        <pc:sldMkLst>
          <pc:docMk/>
          <pc:sldMk cId="1761149614" sldId="385"/>
        </pc:sldMkLst>
        <pc:spChg chg="mod">
          <ac:chgData name="Sarah Panciroli" userId="c30b7024-b2b9-443a-ae3b-1c2e56ede51c" providerId="ADAL" clId="{0EA8C07C-D1E3-4E25-AD81-5D020EE669EB}" dt="2025-02-12T02:13:41.782" v="1064" actId="27636"/>
          <ac:spMkLst>
            <pc:docMk/>
            <pc:sldMk cId="1761149614" sldId="385"/>
            <ac:spMk id="327" creationId="{00000000-0000-0000-0000-000000000000}"/>
          </ac:spMkLst>
        </pc:spChg>
      </pc:sldChg>
      <pc:sldChg chg="modSp add del mod">
        <pc:chgData name="Sarah Panciroli" userId="c30b7024-b2b9-443a-ae3b-1c2e56ede51c" providerId="ADAL" clId="{0EA8C07C-D1E3-4E25-AD81-5D020EE669EB}" dt="2025-02-12T02:12:59.566" v="935" actId="47"/>
        <pc:sldMkLst>
          <pc:docMk/>
          <pc:sldMk cId="3159008393" sldId="385"/>
        </pc:sldMkLst>
        <pc:spChg chg="mod">
          <ac:chgData name="Sarah Panciroli" userId="c30b7024-b2b9-443a-ae3b-1c2e56ede51c" providerId="ADAL" clId="{0EA8C07C-D1E3-4E25-AD81-5D020EE669EB}" dt="2025-02-12T02:02:15.441" v="843" actId="27636"/>
          <ac:spMkLst>
            <pc:docMk/>
            <pc:sldMk cId="3159008393" sldId="385"/>
            <ac:spMk id="124" creationId="{00000000-0000-0000-0000-000000000000}"/>
          </ac:spMkLst>
        </pc:spChg>
      </pc:sldChg>
      <pc:sldChg chg="modSp add del mod">
        <pc:chgData name="Sarah Panciroli" userId="c30b7024-b2b9-443a-ae3b-1c2e56ede51c" providerId="ADAL" clId="{0EA8C07C-D1E3-4E25-AD81-5D020EE669EB}" dt="2025-02-12T02:12:59.880" v="936" actId="47"/>
        <pc:sldMkLst>
          <pc:docMk/>
          <pc:sldMk cId="1597182862" sldId="386"/>
        </pc:sldMkLst>
        <pc:spChg chg="mod">
          <ac:chgData name="Sarah Panciroli" userId="c30b7024-b2b9-443a-ae3b-1c2e56ede51c" providerId="ADAL" clId="{0EA8C07C-D1E3-4E25-AD81-5D020EE669EB}" dt="2025-02-12T02:02:15.449" v="844" actId="27636"/>
          <ac:spMkLst>
            <pc:docMk/>
            <pc:sldMk cId="1597182862" sldId="386"/>
            <ac:spMk id="138" creationId="{00000000-0000-0000-0000-000000000000}"/>
          </ac:spMkLst>
        </pc:spChg>
      </pc:sldChg>
      <pc:sldChg chg="modSp add mod">
        <pc:chgData name="Sarah Panciroli" userId="c30b7024-b2b9-443a-ae3b-1c2e56ede51c" providerId="ADAL" clId="{0EA8C07C-D1E3-4E25-AD81-5D020EE669EB}" dt="2025-02-12T02:13:39.083" v="1009" actId="27636"/>
        <pc:sldMkLst>
          <pc:docMk/>
          <pc:sldMk cId="3839369109" sldId="386"/>
        </pc:sldMkLst>
        <pc:spChg chg="mod">
          <ac:chgData name="Sarah Panciroli" userId="c30b7024-b2b9-443a-ae3b-1c2e56ede51c" providerId="ADAL" clId="{0EA8C07C-D1E3-4E25-AD81-5D020EE669EB}" dt="2025-02-12T02:13:39.083" v="1009" actId="27636"/>
          <ac:spMkLst>
            <pc:docMk/>
            <pc:sldMk cId="3839369109" sldId="386"/>
            <ac:spMk id="334" creationId="{00000000-0000-0000-0000-000000000000}"/>
          </ac:spMkLst>
        </pc:spChg>
      </pc:sldChg>
      <pc:sldChg chg="modSp add del mod">
        <pc:chgData name="Sarah Panciroli" userId="c30b7024-b2b9-443a-ae3b-1c2e56ede51c" providerId="ADAL" clId="{0EA8C07C-D1E3-4E25-AD81-5D020EE669EB}" dt="2025-02-12T02:35:58.547" v="1133" actId="2696"/>
        <pc:sldMkLst>
          <pc:docMk/>
          <pc:sldMk cId="2124602602" sldId="387"/>
        </pc:sldMkLst>
        <pc:spChg chg="mod">
          <ac:chgData name="Sarah Panciroli" userId="c30b7024-b2b9-443a-ae3b-1c2e56ede51c" providerId="ADAL" clId="{0EA8C07C-D1E3-4E25-AD81-5D020EE669EB}" dt="2025-02-12T02:13:41.791" v="1065" actId="27636"/>
          <ac:spMkLst>
            <pc:docMk/>
            <pc:sldMk cId="2124602602" sldId="387"/>
            <ac:spMk id="61" creationId="{00000000-0000-0000-0000-000000000000}"/>
          </ac:spMkLst>
        </pc:spChg>
      </pc:sldChg>
      <pc:sldChg chg="modSp add del mod">
        <pc:chgData name="Sarah Panciroli" userId="c30b7024-b2b9-443a-ae3b-1c2e56ede51c" providerId="ADAL" clId="{0EA8C07C-D1E3-4E25-AD81-5D020EE669EB}" dt="2025-02-12T02:13:00.304" v="937" actId="47"/>
        <pc:sldMkLst>
          <pc:docMk/>
          <pc:sldMk cId="2680634161" sldId="387"/>
        </pc:sldMkLst>
        <pc:spChg chg="mod">
          <ac:chgData name="Sarah Panciroli" userId="c30b7024-b2b9-443a-ae3b-1c2e56ede51c" providerId="ADAL" clId="{0EA8C07C-D1E3-4E25-AD81-5D020EE669EB}" dt="2025-02-12T02:02:15.455" v="845" actId="27636"/>
          <ac:spMkLst>
            <pc:docMk/>
            <pc:sldMk cId="2680634161" sldId="387"/>
            <ac:spMk id="152" creationId="{00000000-0000-0000-0000-000000000000}"/>
          </ac:spMkLst>
        </pc:spChg>
      </pc:sldChg>
      <pc:sldChg chg="modSp add del mod">
        <pc:chgData name="Sarah Panciroli" userId="c30b7024-b2b9-443a-ae3b-1c2e56ede51c" providerId="ADAL" clId="{0EA8C07C-D1E3-4E25-AD81-5D020EE669EB}" dt="2025-02-12T02:36:50.932" v="1144" actId="47"/>
        <pc:sldMkLst>
          <pc:docMk/>
          <pc:sldMk cId="349701045" sldId="388"/>
        </pc:sldMkLst>
        <pc:spChg chg="mod">
          <ac:chgData name="Sarah Panciroli" userId="c30b7024-b2b9-443a-ae3b-1c2e56ede51c" providerId="ADAL" clId="{0EA8C07C-D1E3-4E25-AD81-5D020EE669EB}" dt="2025-02-12T02:13:41.800" v="1066" actId="27636"/>
          <ac:spMkLst>
            <pc:docMk/>
            <pc:sldMk cId="349701045" sldId="388"/>
            <ac:spMk id="68" creationId="{00000000-0000-0000-0000-000000000000}"/>
          </ac:spMkLst>
        </pc:spChg>
      </pc:sldChg>
      <pc:sldChg chg="modSp add del mod">
        <pc:chgData name="Sarah Panciroli" userId="c30b7024-b2b9-443a-ae3b-1c2e56ede51c" providerId="ADAL" clId="{0EA8C07C-D1E3-4E25-AD81-5D020EE669EB}" dt="2025-02-12T02:13:00.646" v="938" actId="47"/>
        <pc:sldMkLst>
          <pc:docMk/>
          <pc:sldMk cId="403539678" sldId="388"/>
        </pc:sldMkLst>
        <pc:spChg chg="mod">
          <ac:chgData name="Sarah Panciroli" userId="c30b7024-b2b9-443a-ae3b-1c2e56ede51c" providerId="ADAL" clId="{0EA8C07C-D1E3-4E25-AD81-5D020EE669EB}" dt="2025-02-12T02:02:15.461" v="846" actId="27636"/>
          <ac:spMkLst>
            <pc:docMk/>
            <pc:sldMk cId="403539678" sldId="388"/>
            <ac:spMk id="194" creationId="{00000000-0000-0000-0000-000000000000}"/>
          </ac:spMkLst>
        </pc:spChg>
      </pc:sldChg>
      <pc:sldChg chg="modSp add del mod">
        <pc:chgData name="Sarah Panciroli" userId="c30b7024-b2b9-443a-ae3b-1c2e56ede51c" providerId="ADAL" clId="{0EA8C07C-D1E3-4E25-AD81-5D020EE669EB}" dt="2025-02-12T02:36:51.714" v="1145" actId="47"/>
        <pc:sldMkLst>
          <pc:docMk/>
          <pc:sldMk cId="2481410974" sldId="389"/>
        </pc:sldMkLst>
        <pc:spChg chg="mod">
          <ac:chgData name="Sarah Panciroli" userId="c30b7024-b2b9-443a-ae3b-1c2e56ede51c" providerId="ADAL" clId="{0EA8C07C-D1E3-4E25-AD81-5D020EE669EB}" dt="2025-02-12T02:13:41.808" v="1067" actId="27636"/>
          <ac:spMkLst>
            <pc:docMk/>
            <pc:sldMk cId="2481410974" sldId="389"/>
            <ac:spMk id="215" creationId="{00000000-0000-0000-0000-000000000000}"/>
          </ac:spMkLst>
        </pc:spChg>
      </pc:sldChg>
      <pc:sldChg chg="modSp add del mod">
        <pc:chgData name="Sarah Panciroli" userId="c30b7024-b2b9-443a-ae3b-1c2e56ede51c" providerId="ADAL" clId="{0EA8C07C-D1E3-4E25-AD81-5D020EE669EB}" dt="2025-02-12T02:13:00.950" v="939" actId="47"/>
        <pc:sldMkLst>
          <pc:docMk/>
          <pc:sldMk cId="2926275861" sldId="389"/>
        </pc:sldMkLst>
        <pc:spChg chg="mod">
          <ac:chgData name="Sarah Panciroli" userId="c30b7024-b2b9-443a-ae3b-1c2e56ede51c" providerId="ADAL" clId="{0EA8C07C-D1E3-4E25-AD81-5D020EE669EB}" dt="2025-02-12T02:02:15.468" v="847" actId="27636"/>
          <ac:spMkLst>
            <pc:docMk/>
            <pc:sldMk cId="2926275861" sldId="389"/>
            <ac:spMk id="236" creationId="{00000000-0000-0000-0000-000000000000}"/>
          </ac:spMkLst>
        </pc:spChg>
      </pc:sldChg>
      <pc:sldChg chg="modSp add del mod">
        <pc:chgData name="Sarah Panciroli" userId="c30b7024-b2b9-443a-ae3b-1c2e56ede51c" providerId="ADAL" clId="{0EA8C07C-D1E3-4E25-AD81-5D020EE669EB}" dt="2025-02-12T02:13:01.250" v="940" actId="47"/>
        <pc:sldMkLst>
          <pc:docMk/>
          <pc:sldMk cId="143704606" sldId="390"/>
        </pc:sldMkLst>
        <pc:spChg chg="mod">
          <ac:chgData name="Sarah Panciroli" userId="c30b7024-b2b9-443a-ae3b-1c2e56ede51c" providerId="ADAL" clId="{0EA8C07C-D1E3-4E25-AD81-5D020EE669EB}" dt="2025-02-12T02:02:15.475" v="848" actId="27636"/>
          <ac:spMkLst>
            <pc:docMk/>
            <pc:sldMk cId="143704606" sldId="390"/>
            <ac:spMk id="243" creationId="{00000000-0000-0000-0000-000000000000}"/>
          </ac:spMkLst>
        </pc:spChg>
      </pc:sldChg>
      <pc:sldChg chg="modSp add del mod">
        <pc:chgData name="Sarah Panciroli" userId="c30b7024-b2b9-443a-ae3b-1c2e56ede51c" providerId="ADAL" clId="{0EA8C07C-D1E3-4E25-AD81-5D020EE669EB}" dt="2025-02-12T02:36:52.566" v="1146" actId="47"/>
        <pc:sldMkLst>
          <pc:docMk/>
          <pc:sldMk cId="1036686042" sldId="390"/>
        </pc:sldMkLst>
        <pc:spChg chg="mod">
          <ac:chgData name="Sarah Panciroli" userId="c30b7024-b2b9-443a-ae3b-1c2e56ede51c" providerId="ADAL" clId="{0EA8C07C-D1E3-4E25-AD81-5D020EE669EB}" dt="2025-02-12T02:13:41.817" v="1068" actId="27636"/>
          <ac:spMkLst>
            <pc:docMk/>
            <pc:sldMk cId="1036686042" sldId="390"/>
            <ac:spMk id="117" creationId="{00000000-0000-0000-0000-000000000000}"/>
          </ac:spMkLst>
        </pc:spChg>
      </pc:sldChg>
      <pc:sldChg chg="modSp add del mod">
        <pc:chgData name="Sarah Panciroli" userId="c30b7024-b2b9-443a-ae3b-1c2e56ede51c" providerId="ADAL" clId="{0EA8C07C-D1E3-4E25-AD81-5D020EE669EB}" dt="2025-02-12T02:36:55.002" v="1147" actId="47"/>
        <pc:sldMkLst>
          <pc:docMk/>
          <pc:sldMk cId="530416555" sldId="391"/>
        </pc:sldMkLst>
        <pc:spChg chg="mod">
          <ac:chgData name="Sarah Panciroli" userId="c30b7024-b2b9-443a-ae3b-1c2e56ede51c" providerId="ADAL" clId="{0EA8C07C-D1E3-4E25-AD81-5D020EE669EB}" dt="2025-02-12T02:13:41.825" v="1069" actId="27636"/>
          <ac:spMkLst>
            <pc:docMk/>
            <pc:sldMk cId="530416555" sldId="391"/>
            <ac:spMk id="229" creationId="{00000000-0000-0000-0000-000000000000}"/>
          </ac:spMkLst>
        </pc:spChg>
      </pc:sldChg>
      <pc:sldChg chg="modSp add del mod">
        <pc:chgData name="Sarah Panciroli" userId="c30b7024-b2b9-443a-ae3b-1c2e56ede51c" providerId="ADAL" clId="{0EA8C07C-D1E3-4E25-AD81-5D020EE669EB}" dt="2025-02-12T02:13:01.592" v="941" actId="47"/>
        <pc:sldMkLst>
          <pc:docMk/>
          <pc:sldMk cId="2251027317" sldId="391"/>
        </pc:sldMkLst>
        <pc:spChg chg="mod">
          <ac:chgData name="Sarah Panciroli" userId="c30b7024-b2b9-443a-ae3b-1c2e56ede51c" providerId="ADAL" clId="{0EA8C07C-D1E3-4E25-AD81-5D020EE669EB}" dt="2025-02-12T02:02:15.481" v="849" actId="27636"/>
          <ac:spMkLst>
            <pc:docMk/>
            <pc:sldMk cId="2251027317" sldId="391"/>
            <ac:spMk id="264" creationId="{00000000-0000-0000-0000-000000000000}"/>
          </ac:spMkLst>
        </pc:spChg>
      </pc:sldChg>
      <pc:sldChg chg="modSp add del mod">
        <pc:chgData name="Sarah Panciroli" userId="c30b7024-b2b9-443a-ae3b-1c2e56ede51c" providerId="ADAL" clId="{0EA8C07C-D1E3-4E25-AD81-5D020EE669EB}" dt="2025-02-12T02:36:55.949" v="1148" actId="47"/>
        <pc:sldMkLst>
          <pc:docMk/>
          <pc:sldMk cId="294910347" sldId="392"/>
        </pc:sldMkLst>
        <pc:spChg chg="mod">
          <ac:chgData name="Sarah Panciroli" userId="c30b7024-b2b9-443a-ae3b-1c2e56ede51c" providerId="ADAL" clId="{0EA8C07C-D1E3-4E25-AD81-5D020EE669EB}" dt="2025-02-12T02:13:41.833" v="1070" actId="27636"/>
          <ac:spMkLst>
            <pc:docMk/>
            <pc:sldMk cId="294910347" sldId="392"/>
            <ac:spMk id="292" creationId="{00000000-0000-0000-0000-000000000000}"/>
          </ac:spMkLst>
        </pc:spChg>
      </pc:sldChg>
      <pc:sldChg chg="modSp add del mod">
        <pc:chgData name="Sarah Panciroli" userId="c30b7024-b2b9-443a-ae3b-1c2e56ede51c" providerId="ADAL" clId="{0EA8C07C-D1E3-4E25-AD81-5D020EE669EB}" dt="2025-02-12T02:13:01.958" v="942" actId="47"/>
        <pc:sldMkLst>
          <pc:docMk/>
          <pc:sldMk cId="1576878557" sldId="392"/>
        </pc:sldMkLst>
        <pc:spChg chg="mod">
          <ac:chgData name="Sarah Panciroli" userId="c30b7024-b2b9-443a-ae3b-1c2e56ede51c" providerId="ADAL" clId="{0EA8C07C-D1E3-4E25-AD81-5D020EE669EB}" dt="2025-02-12T02:02:15.488" v="850" actId="27636"/>
          <ac:spMkLst>
            <pc:docMk/>
            <pc:sldMk cId="1576878557" sldId="392"/>
            <ac:spMk id="271" creationId="{00000000-0000-0000-0000-000000000000}"/>
          </ac:spMkLst>
        </pc:spChg>
      </pc:sldChg>
      <pc:sldChg chg="modSp add del mod">
        <pc:chgData name="Sarah Panciroli" userId="c30b7024-b2b9-443a-ae3b-1c2e56ede51c" providerId="ADAL" clId="{0EA8C07C-D1E3-4E25-AD81-5D020EE669EB}" dt="2025-02-12T02:36:34.698" v="1138" actId="47"/>
        <pc:sldMkLst>
          <pc:docMk/>
          <pc:sldMk cId="474114382" sldId="393"/>
        </pc:sldMkLst>
        <pc:spChg chg="mod">
          <ac:chgData name="Sarah Panciroli" userId="c30b7024-b2b9-443a-ae3b-1c2e56ede51c" providerId="ADAL" clId="{0EA8C07C-D1E3-4E25-AD81-5D020EE669EB}" dt="2025-02-12T02:13:41.842" v="1071" actId="27636"/>
          <ac:spMkLst>
            <pc:docMk/>
            <pc:sldMk cId="474114382" sldId="393"/>
            <ac:spMk id="222" creationId="{00000000-0000-0000-0000-000000000000}"/>
          </ac:spMkLst>
        </pc:spChg>
      </pc:sldChg>
      <pc:sldChg chg="modSp add del mod">
        <pc:chgData name="Sarah Panciroli" userId="c30b7024-b2b9-443a-ae3b-1c2e56ede51c" providerId="ADAL" clId="{0EA8C07C-D1E3-4E25-AD81-5D020EE669EB}" dt="2025-02-12T02:13:02.285" v="943" actId="47"/>
        <pc:sldMkLst>
          <pc:docMk/>
          <pc:sldMk cId="1816652254" sldId="393"/>
        </pc:sldMkLst>
        <pc:spChg chg="mod">
          <ac:chgData name="Sarah Panciroli" userId="c30b7024-b2b9-443a-ae3b-1c2e56ede51c" providerId="ADAL" clId="{0EA8C07C-D1E3-4E25-AD81-5D020EE669EB}" dt="2025-02-12T02:02:15.494" v="851" actId="27636"/>
          <ac:spMkLst>
            <pc:docMk/>
            <pc:sldMk cId="1816652254" sldId="393"/>
            <ac:spMk id="278" creationId="{00000000-0000-0000-0000-000000000000}"/>
          </ac:spMkLst>
        </pc:spChg>
      </pc:sldChg>
      <pc:sldChg chg="modSp add del mod">
        <pc:chgData name="Sarah Panciroli" userId="c30b7024-b2b9-443a-ae3b-1c2e56ede51c" providerId="ADAL" clId="{0EA8C07C-D1E3-4E25-AD81-5D020EE669EB}" dt="2025-02-12T02:13:03.019" v="944" actId="47"/>
        <pc:sldMkLst>
          <pc:docMk/>
          <pc:sldMk cId="43935810" sldId="394"/>
        </pc:sldMkLst>
        <pc:spChg chg="mod">
          <ac:chgData name="Sarah Panciroli" userId="c30b7024-b2b9-443a-ae3b-1c2e56ede51c" providerId="ADAL" clId="{0EA8C07C-D1E3-4E25-AD81-5D020EE669EB}" dt="2025-02-12T02:02:15.504" v="852" actId="27636"/>
          <ac:spMkLst>
            <pc:docMk/>
            <pc:sldMk cId="43935810" sldId="394"/>
            <ac:spMk id="320" creationId="{00000000-0000-0000-0000-000000000000}"/>
          </ac:spMkLst>
        </pc:spChg>
      </pc:sldChg>
      <pc:sldChg chg="modSp add del mod">
        <pc:chgData name="Sarah Panciroli" userId="c30b7024-b2b9-443a-ae3b-1c2e56ede51c" providerId="ADAL" clId="{0EA8C07C-D1E3-4E25-AD81-5D020EE669EB}" dt="2025-02-12T02:36:35.492" v="1139" actId="47"/>
        <pc:sldMkLst>
          <pc:docMk/>
          <pc:sldMk cId="789867714" sldId="394"/>
        </pc:sldMkLst>
        <pc:spChg chg="mod">
          <ac:chgData name="Sarah Panciroli" userId="c30b7024-b2b9-443a-ae3b-1c2e56ede51c" providerId="ADAL" clId="{0EA8C07C-D1E3-4E25-AD81-5D020EE669EB}" dt="2025-02-12T02:13:41.850" v="1072" actId="27636"/>
          <ac:spMkLst>
            <pc:docMk/>
            <pc:sldMk cId="789867714" sldId="394"/>
            <ac:spMk id="236" creationId="{00000000-0000-0000-0000-000000000000}"/>
          </ac:spMkLst>
        </pc:spChg>
      </pc:sldChg>
      <pc:sldChg chg="modSp add del mod">
        <pc:chgData name="Sarah Panciroli" userId="c30b7024-b2b9-443a-ae3b-1c2e56ede51c" providerId="ADAL" clId="{0EA8C07C-D1E3-4E25-AD81-5D020EE669EB}" dt="2025-02-12T02:13:03.343" v="945" actId="47"/>
        <pc:sldMkLst>
          <pc:docMk/>
          <pc:sldMk cId="3138661898" sldId="395"/>
        </pc:sldMkLst>
        <pc:spChg chg="mod">
          <ac:chgData name="Sarah Panciroli" userId="c30b7024-b2b9-443a-ae3b-1c2e56ede51c" providerId="ADAL" clId="{0EA8C07C-D1E3-4E25-AD81-5D020EE669EB}" dt="2025-02-12T02:02:15.511" v="853" actId="27636"/>
          <ac:spMkLst>
            <pc:docMk/>
            <pc:sldMk cId="3138661898" sldId="395"/>
            <ac:spMk id="334" creationId="{00000000-0000-0000-0000-000000000000}"/>
          </ac:spMkLst>
        </pc:spChg>
      </pc:sldChg>
      <pc:sldChg chg="modSp add del mod">
        <pc:chgData name="Sarah Panciroli" userId="c30b7024-b2b9-443a-ae3b-1c2e56ede51c" providerId="ADAL" clId="{0EA8C07C-D1E3-4E25-AD81-5D020EE669EB}" dt="2025-02-12T02:36:36.387" v="1140" actId="47"/>
        <pc:sldMkLst>
          <pc:docMk/>
          <pc:sldMk cId="3166129545" sldId="395"/>
        </pc:sldMkLst>
        <pc:spChg chg="mod">
          <ac:chgData name="Sarah Panciroli" userId="c30b7024-b2b9-443a-ae3b-1c2e56ede51c" providerId="ADAL" clId="{0EA8C07C-D1E3-4E25-AD81-5D020EE669EB}" dt="2025-02-12T02:13:41.865" v="1073" actId="27636"/>
          <ac:spMkLst>
            <pc:docMk/>
            <pc:sldMk cId="3166129545" sldId="395"/>
            <ac:spMk id="82" creationId="{00000000-0000-0000-0000-000000000000}"/>
          </ac:spMkLst>
        </pc:spChg>
      </pc:sldChg>
      <pc:sldChg chg="modSp add del mod">
        <pc:chgData name="Sarah Panciroli" userId="c30b7024-b2b9-443a-ae3b-1c2e56ede51c" providerId="ADAL" clId="{0EA8C07C-D1E3-4E25-AD81-5D020EE669EB}" dt="2025-02-12T02:13:03.693" v="946" actId="47"/>
        <pc:sldMkLst>
          <pc:docMk/>
          <pc:sldMk cId="1516403918" sldId="396"/>
        </pc:sldMkLst>
        <pc:spChg chg="mod">
          <ac:chgData name="Sarah Panciroli" userId="c30b7024-b2b9-443a-ae3b-1c2e56ede51c" providerId="ADAL" clId="{0EA8C07C-D1E3-4E25-AD81-5D020EE669EB}" dt="2025-02-12T02:02:15.517" v="854" actId="27636"/>
          <ac:spMkLst>
            <pc:docMk/>
            <pc:sldMk cId="1516403918" sldId="396"/>
            <ac:spMk id="166" creationId="{00000000-0000-0000-0000-000000000000}"/>
          </ac:spMkLst>
        </pc:spChg>
      </pc:sldChg>
      <pc:sldChg chg="modSp add del mod">
        <pc:chgData name="Sarah Panciroli" userId="c30b7024-b2b9-443a-ae3b-1c2e56ede51c" providerId="ADAL" clId="{0EA8C07C-D1E3-4E25-AD81-5D020EE669EB}" dt="2025-02-12T02:36:40.254" v="1141" actId="47"/>
        <pc:sldMkLst>
          <pc:docMk/>
          <pc:sldMk cId="3731495139" sldId="396"/>
        </pc:sldMkLst>
        <pc:spChg chg="mod">
          <ac:chgData name="Sarah Panciroli" userId="c30b7024-b2b9-443a-ae3b-1c2e56ede51c" providerId="ADAL" clId="{0EA8C07C-D1E3-4E25-AD81-5D020EE669EB}" dt="2025-02-12T02:13:41.874" v="1074" actId="27636"/>
          <ac:spMkLst>
            <pc:docMk/>
            <pc:sldMk cId="3731495139" sldId="396"/>
            <ac:spMk id="299" creationId="{00000000-0000-0000-0000-000000000000}"/>
          </ac:spMkLst>
        </pc:spChg>
      </pc:sldChg>
      <pc:sldChg chg="modSp add del mod">
        <pc:chgData name="Sarah Panciroli" userId="c30b7024-b2b9-443a-ae3b-1c2e56ede51c" providerId="ADAL" clId="{0EA8C07C-D1E3-4E25-AD81-5D020EE669EB}" dt="2025-02-12T02:36:40.956" v="1142" actId="47"/>
        <pc:sldMkLst>
          <pc:docMk/>
          <pc:sldMk cId="1409052883" sldId="397"/>
        </pc:sldMkLst>
        <pc:spChg chg="mod">
          <ac:chgData name="Sarah Panciroli" userId="c30b7024-b2b9-443a-ae3b-1c2e56ede51c" providerId="ADAL" clId="{0EA8C07C-D1E3-4E25-AD81-5D020EE669EB}" dt="2025-02-12T02:13:41.882" v="1075" actId="27636"/>
          <ac:spMkLst>
            <pc:docMk/>
            <pc:sldMk cId="1409052883" sldId="397"/>
            <ac:spMk id="110" creationId="{00000000-0000-0000-0000-000000000000}"/>
          </ac:spMkLst>
        </pc:spChg>
      </pc:sldChg>
      <pc:sldChg chg="modSp add del mod">
        <pc:chgData name="Sarah Panciroli" userId="c30b7024-b2b9-443a-ae3b-1c2e56ede51c" providerId="ADAL" clId="{0EA8C07C-D1E3-4E25-AD81-5D020EE669EB}" dt="2025-02-12T02:13:04.481" v="947" actId="47"/>
        <pc:sldMkLst>
          <pc:docMk/>
          <pc:sldMk cId="2084506580" sldId="397"/>
        </pc:sldMkLst>
        <pc:spChg chg="mod">
          <ac:chgData name="Sarah Panciroli" userId="c30b7024-b2b9-443a-ae3b-1c2e56ede51c" providerId="ADAL" clId="{0EA8C07C-D1E3-4E25-AD81-5D020EE669EB}" dt="2025-02-12T02:02:15.525" v="855" actId="27636"/>
          <ac:spMkLst>
            <pc:docMk/>
            <pc:sldMk cId="2084506580" sldId="397"/>
            <ac:spMk id="306" creationId="{00000000-0000-0000-0000-000000000000}"/>
          </ac:spMkLst>
        </pc:spChg>
      </pc:sldChg>
      <pc:sldChg chg="modSp add del mod">
        <pc:chgData name="Sarah Panciroli" userId="c30b7024-b2b9-443a-ae3b-1c2e56ede51c" providerId="ADAL" clId="{0EA8C07C-D1E3-4E25-AD81-5D020EE669EB}" dt="2025-02-12T02:36:28.201" v="1136" actId="47"/>
        <pc:sldMkLst>
          <pc:docMk/>
          <pc:sldMk cId="3897274198" sldId="398"/>
        </pc:sldMkLst>
        <pc:spChg chg="mod">
          <ac:chgData name="Sarah Panciroli" userId="c30b7024-b2b9-443a-ae3b-1c2e56ede51c" providerId="ADAL" clId="{0EA8C07C-D1E3-4E25-AD81-5D020EE669EB}" dt="2025-02-12T02:13:41.899" v="1076" actId="27636"/>
          <ac:spMkLst>
            <pc:docMk/>
            <pc:sldMk cId="3897274198" sldId="398"/>
            <ac:spMk id="96" creationId="{00000000-0000-0000-0000-000000000000}"/>
          </ac:spMkLst>
        </pc:spChg>
      </pc:sldChg>
      <pc:sldChg chg="modSp add del mod">
        <pc:chgData name="Sarah Panciroli" userId="c30b7024-b2b9-443a-ae3b-1c2e56ede51c" providerId="ADAL" clId="{0EA8C07C-D1E3-4E25-AD81-5D020EE669EB}" dt="2025-02-12T02:13:05.036" v="948" actId="47"/>
        <pc:sldMkLst>
          <pc:docMk/>
          <pc:sldMk cId="4291436620" sldId="398"/>
        </pc:sldMkLst>
        <pc:spChg chg="mod">
          <ac:chgData name="Sarah Panciroli" userId="c30b7024-b2b9-443a-ae3b-1c2e56ede51c" providerId="ADAL" clId="{0EA8C07C-D1E3-4E25-AD81-5D020EE669EB}" dt="2025-02-12T02:02:15.531" v="856" actId="27636"/>
          <ac:spMkLst>
            <pc:docMk/>
            <pc:sldMk cId="4291436620" sldId="398"/>
            <ac:spMk id="285" creationId="{00000000-0000-0000-0000-000000000000}"/>
          </ac:spMkLst>
        </pc:spChg>
      </pc:sldChg>
      <pc:sldChg chg="modSp add del mod">
        <pc:chgData name="Sarah Panciroli" userId="c30b7024-b2b9-443a-ae3b-1c2e56ede51c" providerId="ADAL" clId="{0EA8C07C-D1E3-4E25-AD81-5D020EE669EB}" dt="2025-02-12T02:36:29.017" v="1137" actId="47"/>
        <pc:sldMkLst>
          <pc:docMk/>
          <pc:sldMk cId="2661602955" sldId="399"/>
        </pc:sldMkLst>
        <pc:spChg chg="mod">
          <ac:chgData name="Sarah Panciroli" userId="c30b7024-b2b9-443a-ae3b-1c2e56ede51c" providerId="ADAL" clId="{0EA8C07C-D1E3-4E25-AD81-5D020EE669EB}" dt="2025-02-12T02:13:41.908" v="1077" actId="27636"/>
          <ac:spMkLst>
            <pc:docMk/>
            <pc:sldMk cId="2661602955" sldId="399"/>
            <ac:spMk id="89" creationId="{00000000-0000-0000-0000-000000000000}"/>
          </ac:spMkLst>
        </pc:spChg>
      </pc:sldChg>
      <pc:sldChg chg="modSp add del mod">
        <pc:chgData name="Sarah Panciroli" userId="c30b7024-b2b9-443a-ae3b-1c2e56ede51c" providerId="ADAL" clId="{0EA8C07C-D1E3-4E25-AD81-5D020EE669EB}" dt="2025-02-12T02:13:05.639" v="949" actId="47"/>
        <pc:sldMkLst>
          <pc:docMk/>
          <pc:sldMk cId="2937266246" sldId="399"/>
        </pc:sldMkLst>
        <pc:spChg chg="mod">
          <ac:chgData name="Sarah Panciroli" userId="c30b7024-b2b9-443a-ae3b-1c2e56ede51c" providerId="ADAL" clId="{0EA8C07C-D1E3-4E25-AD81-5D020EE669EB}" dt="2025-02-12T02:02:15.539" v="857" actId="27636"/>
          <ac:spMkLst>
            <pc:docMk/>
            <pc:sldMk cId="2937266246" sldId="399"/>
            <ac:spMk id="145" creationId="{00000000-0000-0000-0000-000000000000}"/>
          </ac:spMkLst>
        </pc:spChg>
      </pc:sldChg>
      <pc:sldChg chg="modSp add del mod">
        <pc:chgData name="Sarah Panciroli" userId="c30b7024-b2b9-443a-ae3b-1c2e56ede51c" providerId="ADAL" clId="{0EA8C07C-D1E3-4E25-AD81-5D020EE669EB}" dt="2025-02-12T02:13:06.711" v="950" actId="47"/>
        <pc:sldMkLst>
          <pc:docMk/>
          <pc:sldMk cId="407852398" sldId="400"/>
        </pc:sldMkLst>
        <pc:spChg chg="mod">
          <ac:chgData name="Sarah Panciroli" userId="c30b7024-b2b9-443a-ae3b-1c2e56ede51c" providerId="ADAL" clId="{0EA8C07C-D1E3-4E25-AD81-5D020EE669EB}" dt="2025-02-12T02:02:15.546" v="858" actId="27636"/>
          <ac:spMkLst>
            <pc:docMk/>
            <pc:sldMk cId="407852398" sldId="400"/>
            <ac:spMk id="131" creationId="{00000000-0000-0000-0000-000000000000}"/>
          </ac:spMkLst>
        </pc:spChg>
      </pc:sldChg>
      <pc:sldChg chg="modSp add del mod">
        <pc:chgData name="Sarah Panciroli" userId="c30b7024-b2b9-443a-ae3b-1c2e56ede51c" providerId="ADAL" clId="{0EA8C07C-D1E3-4E25-AD81-5D020EE669EB}" dt="2025-02-12T02:36:43.398" v="1143" actId="47"/>
        <pc:sldMkLst>
          <pc:docMk/>
          <pc:sldMk cId="527930953" sldId="400"/>
        </pc:sldMkLst>
        <pc:spChg chg="mod">
          <ac:chgData name="Sarah Panciroli" userId="c30b7024-b2b9-443a-ae3b-1c2e56ede51c" providerId="ADAL" clId="{0EA8C07C-D1E3-4E25-AD81-5D020EE669EB}" dt="2025-02-12T02:13:41.916" v="1078" actId="27636"/>
          <ac:spMkLst>
            <pc:docMk/>
            <pc:sldMk cId="527930953" sldId="400"/>
            <ac:spMk id="285" creationId="{00000000-0000-0000-0000-000000000000}"/>
          </ac:spMkLst>
        </pc:spChg>
      </pc:sldChg>
      <pc:sldChg chg="modSp add del mod">
        <pc:chgData name="Sarah Panciroli" userId="c30b7024-b2b9-443a-ae3b-1c2e56ede51c" providerId="ADAL" clId="{0EA8C07C-D1E3-4E25-AD81-5D020EE669EB}" dt="2025-02-12T02:13:18.182" v="955" actId="47"/>
        <pc:sldMkLst>
          <pc:docMk/>
          <pc:sldMk cId="1804442128" sldId="401"/>
        </pc:sldMkLst>
        <pc:spChg chg="mod">
          <ac:chgData name="Sarah Panciroli" userId="c30b7024-b2b9-443a-ae3b-1c2e56ede51c" providerId="ADAL" clId="{0EA8C07C-D1E3-4E25-AD81-5D020EE669EB}" dt="2025-02-12T02:02:15.055" v="819" actId="27636"/>
          <ac:spMkLst>
            <pc:docMk/>
            <pc:sldMk cId="1804442128" sldId="401"/>
            <ac:spMk id="327" creationId="{00000000-0000-0000-0000-000000000000}"/>
          </ac:spMkLst>
        </pc:spChg>
      </pc:sldChg>
      <pc:sldChg chg="modSp add del mod">
        <pc:chgData name="Sarah Panciroli" userId="c30b7024-b2b9-443a-ae3b-1c2e56ede51c" providerId="ADAL" clId="{0EA8C07C-D1E3-4E25-AD81-5D020EE669EB}" dt="2025-02-12T02:36:24.521" v="1135" actId="47"/>
        <pc:sldMkLst>
          <pc:docMk/>
          <pc:sldMk cId="2332002772" sldId="401"/>
        </pc:sldMkLst>
        <pc:spChg chg="mod">
          <ac:chgData name="Sarah Panciroli" userId="c30b7024-b2b9-443a-ae3b-1c2e56ede51c" providerId="ADAL" clId="{0EA8C07C-D1E3-4E25-AD81-5D020EE669EB}" dt="2025-02-12T02:13:40.843" v="1040" actId="27636"/>
          <ac:spMkLst>
            <pc:docMk/>
            <pc:sldMk cId="2332002772" sldId="401"/>
            <ac:spMk id="306" creationId="{00000000-0000-0000-0000-000000000000}"/>
          </ac:spMkLst>
        </pc:spChg>
      </pc:sldChg>
      <pc:sldChg chg="add del">
        <pc:chgData name="Sarah Panciroli" userId="c30b7024-b2b9-443a-ae3b-1c2e56ede51c" providerId="ADAL" clId="{0EA8C07C-D1E3-4E25-AD81-5D020EE669EB}" dt="2025-02-12T02:13:12.541" v="951" actId="47"/>
        <pc:sldMkLst>
          <pc:docMk/>
          <pc:sldMk cId="1329788239" sldId="402"/>
        </pc:sldMkLst>
      </pc:sldChg>
      <pc:sldChg chg="modSp add mod">
        <pc:chgData name="Sarah Panciroli" userId="c30b7024-b2b9-443a-ae3b-1c2e56ede51c" providerId="ADAL" clId="{0EA8C07C-D1E3-4E25-AD81-5D020EE669EB}" dt="2025-02-12T02:14:30.086" v="1081" actId="27636"/>
        <pc:sldMkLst>
          <pc:docMk/>
          <pc:sldMk cId="3123534853" sldId="402"/>
        </pc:sldMkLst>
        <pc:spChg chg="mod">
          <ac:chgData name="Sarah Panciroli" userId="c30b7024-b2b9-443a-ae3b-1c2e56ede51c" providerId="ADAL" clId="{0EA8C07C-D1E3-4E25-AD81-5D020EE669EB}" dt="2025-02-12T02:14:30.086" v="1081" actId="27636"/>
          <ac:spMkLst>
            <pc:docMk/>
            <pc:sldMk cId="3123534853" sldId="402"/>
            <ac:spMk id="61" creationId="{00000000-0000-0000-0000-000000000000}"/>
          </ac:spMkLst>
        </pc:spChg>
      </pc:sldChg>
      <pc:sldChg chg="modSp add mod">
        <pc:chgData name="Sarah Panciroli" userId="c30b7024-b2b9-443a-ae3b-1c2e56ede51c" providerId="ADAL" clId="{0EA8C07C-D1E3-4E25-AD81-5D020EE669EB}" dt="2025-02-12T02:14:45.904" v="1084" actId="27636"/>
        <pc:sldMkLst>
          <pc:docMk/>
          <pc:sldMk cId="51073439" sldId="403"/>
        </pc:sldMkLst>
        <pc:spChg chg="mod">
          <ac:chgData name="Sarah Panciroli" userId="c30b7024-b2b9-443a-ae3b-1c2e56ede51c" providerId="ADAL" clId="{0EA8C07C-D1E3-4E25-AD81-5D020EE669EB}" dt="2025-02-12T02:14:45.904" v="1084" actId="27636"/>
          <ac:spMkLst>
            <pc:docMk/>
            <pc:sldMk cId="51073439" sldId="403"/>
            <ac:spMk id="68" creationId="{00000000-0000-0000-0000-000000000000}"/>
          </ac:spMkLst>
        </pc:spChg>
      </pc:sldChg>
      <pc:sldChg chg="modSp add del mod">
        <pc:chgData name="Sarah Panciroli" userId="c30b7024-b2b9-443a-ae3b-1c2e56ede51c" providerId="ADAL" clId="{0EA8C07C-D1E3-4E25-AD81-5D020EE669EB}" dt="2025-02-12T02:12:49.423" v="903" actId="2696"/>
        <pc:sldMkLst>
          <pc:docMk/>
          <pc:sldMk cId="1021725858" sldId="403"/>
        </pc:sldMkLst>
        <pc:spChg chg="mod">
          <ac:chgData name="Sarah Panciroli" userId="c30b7024-b2b9-443a-ae3b-1c2e56ede51c" providerId="ADAL" clId="{0EA8C07C-D1E3-4E25-AD81-5D020EE669EB}" dt="2025-02-12T02:07:53.007" v="863" actId="27636"/>
          <ac:spMkLst>
            <pc:docMk/>
            <pc:sldMk cId="1021725858" sldId="403"/>
            <ac:spMk id="75" creationId="{00000000-0000-0000-0000-000000000000}"/>
          </ac:spMkLst>
        </pc:spChg>
      </pc:sldChg>
      <pc:sldChg chg="modSp add del mod">
        <pc:chgData name="Sarah Panciroli" userId="c30b7024-b2b9-443a-ae3b-1c2e56ede51c" providerId="ADAL" clId="{0EA8C07C-D1E3-4E25-AD81-5D020EE669EB}" dt="2025-02-12T02:12:39.765" v="900" actId="2696"/>
        <pc:sldMkLst>
          <pc:docMk/>
          <pc:sldMk cId="391788440" sldId="404"/>
        </pc:sldMkLst>
        <pc:spChg chg="mod">
          <ac:chgData name="Sarah Panciroli" userId="c30b7024-b2b9-443a-ae3b-1c2e56ede51c" providerId="ADAL" clId="{0EA8C07C-D1E3-4E25-AD81-5D020EE669EB}" dt="2025-02-12T02:08:07.134" v="866" actId="27636"/>
          <ac:spMkLst>
            <pc:docMk/>
            <pc:sldMk cId="391788440" sldId="404"/>
            <ac:spMk id="82" creationId="{00000000-0000-0000-0000-000000000000}"/>
          </ac:spMkLst>
        </pc:spChg>
      </pc:sldChg>
      <pc:sldChg chg="modSp add mod">
        <pc:chgData name="Sarah Panciroli" userId="c30b7024-b2b9-443a-ae3b-1c2e56ede51c" providerId="ADAL" clId="{0EA8C07C-D1E3-4E25-AD81-5D020EE669EB}" dt="2025-02-12T02:14:52.439" v="1087" actId="27636"/>
        <pc:sldMkLst>
          <pc:docMk/>
          <pc:sldMk cId="1827034888" sldId="404"/>
        </pc:sldMkLst>
        <pc:spChg chg="mod">
          <ac:chgData name="Sarah Panciroli" userId="c30b7024-b2b9-443a-ae3b-1c2e56ede51c" providerId="ADAL" clId="{0EA8C07C-D1E3-4E25-AD81-5D020EE669EB}" dt="2025-02-12T02:14:52.439" v="1087" actId="27636"/>
          <ac:spMkLst>
            <pc:docMk/>
            <pc:sldMk cId="1827034888" sldId="404"/>
            <ac:spMk id="82" creationId="{00000000-0000-0000-0000-000000000000}"/>
          </ac:spMkLst>
        </pc:spChg>
      </pc:sldChg>
      <pc:sldChg chg="modSp add del mod">
        <pc:chgData name="Sarah Panciroli" userId="c30b7024-b2b9-443a-ae3b-1c2e56ede51c" providerId="ADAL" clId="{0EA8C07C-D1E3-4E25-AD81-5D020EE669EB}" dt="2025-02-12T02:13:16.434" v="953" actId="47"/>
        <pc:sldMkLst>
          <pc:docMk/>
          <pc:sldMk cId="1269212489" sldId="405"/>
        </pc:sldMkLst>
        <pc:spChg chg="mod">
          <ac:chgData name="Sarah Panciroli" userId="c30b7024-b2b9-443a-ae3b-1c2e56ede51c" providerId="ADAL" clId="{0EA8C07C-D1E3-4E25-AD81-5D020EE669EB}" dt="2025-02-12T02:08:11.664" v="869" actId="27636"/>
          <ac:spMkLst>
            <pc:docMk/>
            <pc:sldMk cId="1269212489" sldId="405"/>
            <ac:spMk id="89" creationId="{00000000-0000-0000-0000-000000000000}"/>
          </ac:spMkLst>
        </pc:spChg>
      </pc:sldChg>
      <pc:sldChg chg="modSp add mod">
        <pc:chgData name="Sarah Panciroli" userId="c30b7024-b2b9-443a-ae3b-1c2e56ede51c" providerId="ADAL" clId="{0EA8C07C-D1E3-4E25-AD81-5D020EE669EB}" dt="2025-02-12T02:14:55.021" v="1090" actId="27636"/>
        <pc:sldMkLst>
          <pc:docMk/>
          <pc:sldMk cId="3702308347" sldId="405"/>
        </pc:sldMkLst>
        <pc:spChg chg="mod">
          <ac:chgData name="Sarah Panciroli" userId="c30b7024-b2b9-443a-ae3b-1c2e56ede51c" providerId="ADAL" clId="{0EA8C07C-D1E3-4E25-AD81-5D020EE669EB}" dt="2025-02-12T02:14:55.021" v="1090" actId="27636"/>
          <ac:spMkLst>
            <pc:docMk/>
            <pc:sldMk cId="3702308347" sldId="405"/>
            <ac:spMk id="89" creationId="{00000000-0000-0000-0000-000000000000}"/>
          </ac:spMkLst>
        </pc:spChg>
      </pc:sldChg>
      <pc:sldChg chg="modSp add mod">
        <pc:chgData name="Sarah Panciroli" userId="c30b7024-b2b9-443a-ae3b-1c2e56ede51c" providerId="ADAL" clId="{0EA8C07C-D1E3-4E25-AD81-5D020EE669EB}" dt="2025-02-12T02:14:58.570" v="1093" actId="27636"/>
        <pc:sldMkLst>
          <pc:docMk/>
          <pc:sldMk cId="2992399732" sldId="406"/>
        </pc:sldMkLst>
        <pc:spChg chg="mod">
          <ac:chgData name="Sarah Panciroli" userId="c30b7024-b2b9-443a-ae3b-1c2e56ede51c" providerId="ADAL" clId="{0EA8C07C-D1E3-4E25-AD81-5D020EE669EB}" dt="2025-02-12T02:14:58.570" v="1093" actId="27636"/>
          <ac:spMkLst>
            <pc:docMk/>
            <pc:sldMk cId="2992399732" sldId="406"/>
            <ac:spMk id="96" creationId="{00000000-0000-0000-0000-000000000000}"/>
          </ac:spMkLst>
        </pc:spChg>
      </pc:sldChg>
      <pc:sldChg chg="modSp add del mod">
        <pc:chgData name="Sarah Panciroli" userId="c30b7024-b2b9-443a-ae3b-1c2e56ede51c" providerId="ADAL" clId="{0EA8C07C-D1E3-4E25-AD81-5D020EE669EB}" dt="2025-02-12T02:13:17.344" v="954" actId="47"/>
        <pc:sldMkLst>
          <pc:docMk/>
          <pc:sldMk cId="3418034850" sldId="406"/>
        </pc:sldMkLst>
        <pc:spChg chg="mod">
          <ac:chgData name="Sarah Panciroli" userId="c30b7024-b2b9-443a-ae3b-1c2e56ede51c" providerId="ADAL" clId="{0EA8C07C-D1E3-4E25-AD81-5D020EE669EB}" dt="2025-02-12T02:08:13.073" v="872" actId="27636"/>
          <ac:spMkLst>
            <pc:docMk/>
            <pc:sldMk cId="3418034850" sldId="406"/>
            <ac:spMk id="96" creationId="{00000000-0000-0000-0000-000000000000}"/>
          </ac:spMkLst>
        </pc:spChg>
      </pc:sldChg>
      <pc:sldChg chg="modSp add del mod">
        <pc:chgData name="Sarah Panciroli" userId="c30b7024-b2b9-443a-ae3b-1c2e56ede51c" providerId="ADAL" clId="{0EA8C07C-D1E3-4E25-AD81-5D020EE669EB}" dt="2025-02-12T02:12:51.083" v="904" actId="47"/>
        <pc:sldMkLst>
          <pc:docMk/>
          <pc:sldMk cId="2710302202" sldId="407"/>
        </pc:sldMkLst>
        <pc:spChg chg="mod">
          <ac:chgData name="Sarah Panciroli" userId="c30b7024-b2b9-443a-ae3b-1c2e56ede51c" providerId="ADAL" clId="{0EA8C07C-D1E3-4E25-AD81-5D020EE669EB}" dt="2025-02-12T02:08:14.764" v="875" actId="27636"/>
          <ac:spMkLst>
            <pc:docMk/>
            <pc:sldMk cId="2710302202" sldId="407"/>
            <ac:spMk id="103" creationId="{00000000-0000-0000-0000-000000000000}"/>
          </ac:spMkLst>
        </pc:spChg>
      </pc:sldChg>
      <pc:sldChg chg="modSp add mod">
        <pc:chgData name="Sarah Panciroli" userId="c30b7024-b2b9-443a-ae3b-1c2e56ede51c" providerId="ADAL" clId="{0EA8C07C-D1E3-4E25-AD81-5D020EE669EB}" dt="2025-02-12T02:15:10.955" v="1096" actId="27636"/>
        <pc:sldMkLst>
          <pc:docMk/>
          <pc:sldMk cId="3809705505" sldId="407"/>
        </pc:sldMkLst>
        <pc:spChg chg="mod">
          <ac:chgData name="Sarah Panciroli" userId="c30b7024-b2b9-443a-ae3b-1c2e56ede51c" providerId="ADAL" clId="{0EA8C07C-D1E3-4E25-AD81-5D020EE669EB}" dt="2025-02-12T02:15:10.955" v="1096" actId="27636"/>
          <ac:spMkLst>
            <pc:docMk/>
            <pc:sldMk cId="3809705505" sldId="407"/>
            <ac:spMk id="110" creationId="{00000000-0000-0000-0000-000000000000}"/>
          </ac:spMkLst>
        </pc:spChg>
      </pc:sldChg>
      <pc:sldChg chg="modSp add mod">
        <pc:chgData name="Sarah Panciroli" userId="c30b7024-b2b9-443a-ae3b-1c2e56ede51c" providerId="ADAL" clId="{0EA8C07C-D1E3-4E25-AD81-5D020EE669EB}" dt="2025-02-12T02:15:14.363" v="1099" actId="27636"/>
        <pc:sldMkLst>
          <pc:docMk/>
          <pc:sldMk cId="3223565510" sldId="408"/>
        </pc:sldMkLst>
        <pc:spChg chg="mod">
          <ac:chgData name="Sarah Panciroli" userId="c30b7024-b2b9-443a-ae3b-1c2e56ede51c" providerId="ADAL" clId="{0EA8C07C-D1E3-4E25-AD81-5D020EE669EB}" dt="2025-02-12T02:15:14.363" v="1099" actId="27636"/>
          <ac:spMkLst>
            <pc:docMk/>
            <pc:sldMk cId="3223565510" sldId="408"/>
            <ac:spMk id="117" creationId="{00000000-0000-0000-0000-000000000000}"/>
          </ac:spMkLst>
        </pc:spChg>
      </pc:sldChg>
      <pc:sldChg chg="modSp add del mod">
        <pc:chgData name="Sarah Panciroli" userId="c30b7024-b2b9-443a-ae3b-1c2e56ede51c" providerId="ADAL" clId="{0EA8C07C-D1E3-4E25-AD81-5D020EE669EB}" dt="2025-02-12T02:12:51.720" v="905" actId="47"/>
        <pc:sldMkLst>
          <pc:docMk/>
          <pc:sldMk cId="3655426144" sldId="408"/>
        </pc:sldMkLst>
        <pc:spChg chg="mod">
          <ac:chgData name="Sarah Panciroli" userId="c30b7024-b2b9-443a-ae3b-1c2e56ede51c" providerId="ADAL" clId="{0EA8C07C-D1E3-4E25-AD81-5D020EE669EB}" dt="2025-02-12T02:08:15.915" v="878" actId="27636"/>
          <ac:spMkLst>
            <pc:docMk/>
            <pc:sldMk cId="3655426144" sldId="408"/>
            <ac:spMk id="110" creationId="{00000000-0000-0000-0000-000000000000}"/>
          </ac:spMkLst>
        </pc:spChg>
      </pc:sldChg>
      <pc:sldChg chg="modSp add mod">
        <pc:chgData name="Sarah Panciroli" userId="c30b7024-b2b9-443a-ae3b-1c2e56ede51c" providerId="ADAL" clId="{0EA8C07C-D1E3-4E25-AD81-5D020EE669EB}" dt="2025-02-12T02:16:25.333" v="1102" actId="27636"/>
        <pc:sldMkLst>
          <pc:docMk/>
          <pc:sldMk cId="402076205" sldId="409"/>
        </pc:sldMkLst>
        <pc:spChg chg="mod">
          <ac:chgData name="Sarah Panciroli" userId="c30b7024-b2b9-443a-ae3b-1c2e56ede51c" providerId="ADAL" clId="{0EA8C07C-D1E3-4E25-AD81-5D020EE669EB}" dt="2025-02-12T02:16:25.333" v="1102" actId="27636"/>
          <ac:spMkLst>
            <pc:docMk/>
            <pc:sldMk cId="402076205" sldId="409"/>
            <ac:spMk id="215" creationId="{00000000-0000-0000-0000-000000000000}"/>
          </ac:spMkLst>
        </pc:spChg>
      </pc:sldChg>
      <pc:sldChg chg="modSp add del mod">
        <pc:chgData name="Sarah Panciroli" userId="c30b7024-b2b9-443a-ae3b-1c2e56ede51c" providerId="ADAL" clId="{0EA8C07C-D1E3-4E25-AD81-5D020EE669EB}" dt="2025-02-12T02:12:52.512" v="907" actId="47"/>
        <pc:sldMkLst>
          <pc:docMk/>
          <pc:sldMk cId="4066286452" sldId="409"/>
        </pc:sldMkLst>
        <pc:spChg chg="mod">
          <ac:chgData name="Sarah Panciroli" userId="c30b7024-b2b9-443a-ae3b-1c2e56ede51c" providerId="ADAL" clId="{0EA8C07C-D1E3-4E25-AD81-5D020EE669EB}" dt="2025-02-12T02:08:29.167" v="881" actId="27636"/>
          <ac:spMkLst>
            <pc:docMk/>
            <pc:sldMk cId="4066286452" sldId="409"/>
            <ac:spMk id="124" creationId="{00000000-0000-0000-0000-000000000000}"/>
          </ac:spMkLst>
        </pc:spChg>
      </pc:sldChg>
      <pc:sldChg chg="modSp add del mod">
        <pc:chgData name="Sarah Panciroli" userId="c30b7024-b2b9-443a-ae3b-1c2e56ede51c" providerId="ADAL" clId="{0EA8C07C-D1E3-4E25-AD81-5D020EE669EB}" dt="2025-02-12T02:12:52.676" v="908" actId="47"/>
        <pc:sldMkLst>
          <pc:docMk/>
          <pc:sldMk cId="3970144415" sldId="410"/>
        </pc:sldMkLst>
        <pc:spChg chg="mod">
          <ac:chgData name="Sarah Panciroli" userId="c30b7024-b2b9-443a-ae3b-1c2e56ede51c" providerId="ADAL" clId="{0EA8C07C-D1E3-4E25-AD81-5D020EE669EB}" dt="2025-02-12T02:08:30.713" v="884" actId="27636"/>
          <ac:spMkLst>
            <pc:docMk/>
            <pc:sldMk cId="3970144415" sldId="410"/>
            <ac:spMk id="131" creationId="{00000000-0000-0000-0000-000000000000}"/>
          </ac:spMkLst>
        </pc:spChg>
      </pc:sldChg>
      <pc:sldChg chg="modSp add mod">
        <pc:chgData name="Sarah Panciroli" userId="c30b7024-b2b9-443a-ae3b-1c2e56ede51c" providerId="ADAL" clId="{0EA8C07C-D1E3-4E25-AD81-5D020EE669EB}" dt="2025-02-12T02:16:27.742" v="1105" actId="27636"/>
        <pc:sldMkLst>
          <pc:docMk/>
          <pc:sldMk cId="4024604728" sldId="410"/>
        </pc:sldMkLst>
        <pc:spChg chg="mod">
          <ac:chgData name="Sarah Panciroli" userId="c30b7024-b2b9-443a-ae3b-1c2e56ede51c" providerId="ADAL" clId="{0EA8C07C-D1E3-4E25-AD81-5D020EE669EB}" dt="2025-02-12T02:16:27.742" v="1105" actId="27636"/>
          <ac:spMkLst>
            <pc:docMk/>
            <pc:sldMk cId="4024604728" sldId="410"/>
            <ac:spMk id="222" creationId="{00000000-0000-0000-0000-000000000000}"/>
          </ac:spMkLst>
        </pc:spChg>
      </pc:sldChg>
      <pc:sldChg chg="modSp add mod">
        <pc:chgData name="Sarah Panciroli" userId="c30b7024-b2b9-443a-ae3b-1c2e56ede51c" providerId="ADAL" clId="{0EA8C07C-D1E3-4E25-AD81-5D020EE669EB}" dt="2025-02-12T02:16:30.024" v="1108" actId="27636"/>
        <pc:sldMkLst>
          <pc:docMk/>
          <pc:sldMk cId="629379690" sldId="411"/>
        </pc:sldMkLst>
        <pc:spChg chg="mod">
          <ac:chgData name="Sarah Panciroli" userId="c30b7024-b2b9-443a-ae3b-1c2e56ede51c" providerId="ADAL" clId="{0EA8C07C-D1E3-4E25-AD81-5D020EE669EB}" dt="2025-02-12T02:16:30.024" v="1108" actId="27636"/>
          <ac:spMkLst>
            <pc:docMk/>
            <pc:sldMk cId="629379690" sldId="411"/>
            <ac:spMk id="229" creationId="{00000000-0000-0000-0000-000000000000}"/>
          </ac:spMkLst>
        </pc:spChg>
      </pc:sldChg>
      <pc:sldChg chg="modSp add del mod">
        <pc:chgData name="Sarah Panciroli" userId="c30b7024-b2b9-443a-ae3b-1c2e56ede51c" providerId="ADAL" clId="{0EA8C07C-D1E3-4E25-AD81-5D020EE669EB}" dt="2025-02-12T02:12:52.857" v="909" actId="47"/>
        <pc:sldMkLst>
          <pc:docMk/>
          <pc:sldMk cId="3441986286" sldId="411"/>
        </pc:sldMkLst>
        <pc:spChg chg="mod">
          <ac:chgData name="Sarah Panciroli" userId="c30b7024-b2b9-443a-ae3b-1c2e56ede51c" providerId="ADAL" clId="{0EA8C07C-D1E3-4E25-AD81-5D020EE669EB}" dt="2025-02-12T02:08:32.090" v="887" actId="27636"/>
          <ac:spMkLst>
            <pc:docMk/>
            <pc:sldMk cId="3441986286" sldId="411"/>
            <ac:spMk id="138" creationId="{00000000-0000-0000-0000-000000000000}"/>
          </ac:spMkLst>
        </pc:spChg>
      </pc:sldChg>
      <pc:sldChg chg="modSp add mod">
        <pc:chgData name="Sarah Panciroli" userId="c30b7024-b2b9-443a-ae3b-1c2e56ede51c" providerId="ADAL" clId="{0EA8C07C-D1E3-4E25-AD81-5D020EE669EB}" dt="2025-02-12T02:16:39.775" v="1111" actId="27636"/>
        <pc:sldMkLst>
          <pc:docMk/>
          <pc:sldMk cId="226611810" sldId="412"/>
        </pc:sldMkLst>
        <pc:spChg chg="mod">
          <ac:chgData name="Sarah Panciroli" userId="c30b7024-b2b9-443a-ae3b-1c2e56ede51c" providerId="ADAL" clId="{0EA8C07C-D1E3-4E25-AD81-5D020EE669EB}" dt="2025-02-12T02:16:39.775" v="1111" actId="27636"/>
          <ac:spMkLst>
            <pc:docMk/>
            <pc:sldMk cId="226611810" sldId="412"/>
            <ac:spMk id="236" creationId="{00000000-0000-0000-0000-000000000000}"/>
          </ac:spMkLst>
        </pc:spChg>
      </pc:sldChg>
      <pc:sldChg chg="modSp add del mod">
        <pc:chgData name="Sarah Panciroli" userId="c30b7024-b2b9-443a-ae3b-1c2e56ede51c" providerId="ADAL" clId="{0EA8C07C-D1E3-4E25-AD81-5D020EE669EB}" dt="2025-02-12T02:12:53.043" v="910" actId="47"/>
        <pc:sldMkLst>
          <pc:docMk/>
          <pc:sldMk cId="3104898963" sldId="412"/>
        </pc:sldMkLst>
        <pc:spChg chg="mod">
          <ac:chgData name="Sarah Panciroli" userId="c30b7024-b2b9-443a-ae3b-1c2e56ede51c" providerId="ADAL" clId="{0EA8C07C-D1E3-4E25-AD81-5D020EE669EB}" dt="2025-02-12T02:08:34.148" v="890" actId="27636"/>
          <ac:spMkLst>
            <pc:docMk/>
            <pc:sldMk cId="3104898963" sldId="412"/>
            <ac:spMk id="145" creationId="{00000000-0000-0000-0000-000000000000}"/>
          </ac:spMkLst>
        </pc:spChg>
      </pc:sldChg>
      <pc:sldChg chg="modSp add del mod">
        <pc:chgData name="Sarah Panciroli" userId="c30b7024-b2b9-443a-ae3b-1c2e56ede51c" providerId="ADAL" clId="{0EA8C07C-D1E3-4E25-AD81-5D020EE669EB}" dt="2025-02-12T02:12:53.234" v="911" actId="47"/>
        <pc:sldMkLst>
          <pc:docMk/>
          <pc:sldMk cId="1539330003" sldId="413"/>
        </pc:sldMkLst>
        <pc:spChg chg="mod">
          <ac:chgData name="Sarah Panciroli" userId="c30b7024-b2b9-443a-ae3b-1c2e56ede51c" providerId="ADAL" clId="{0EA8C07C-D1E3-4E25-AD81-5D020EE669EB}" dt="2025-02-12T02:08:35.619" v="893" actId="27636"/>
          <ac:spMkLst>
            <pc:docMk/>
            <pc:sldMk cId="1539330003" sldId="413"/>
            <ac:spMk id="152" creationId="{00000000-0000-0000-0000-000000000000}"/>
          </ac:spMkLst>
        </pc:spChg>
      </pc:sldChg>
      <pc:sldChg chg="modSp add mod">
        <pc:chgData name="Sarah Panciroli" userId="c30b7024-b2b9-443a-ae3b-1c2e56ede51c" providerId="ADAL" clId="{0EA8C07C-D1E3-4E25-AD81-5D020EE669EB}" dt="2025-02-12T02:17:20.271" v="1114" actId="27636"/>
        <pc:sldMkLst>
          <pc:docMk/>
          <pc:sldMk cId="1913671124" sldId="413"/>
        </pc:sldMkLst>
        <pc:spChg chg="mod">
          <ac:chgData name="Sarah Panciroli" userId="c30b7024-b2b9-443a-ae3b-1c2e56ede51c" providerId="ADAL" clId="{0EA8C07C-D1E3-4E25-AD81-5D020EE669EB}" dt="2025-02-12T02:17:20.271" v="1114" actId="27636"/>
          <ac:spMkLst>
            <pc:docMk/>
            <pc:sldMk cId="1913671124" sldId="413"/>
            <ac:spMk id="285" creationId="{00000000-0000-0000-0000-000000000000}"/>
          </ac:spMkLst>
        </pc:spChg>
      </pc:sldChg>
      <pc:sldChg chg="modSp add mod">
        <pc:chgData name="Sarah Panciroli" userId="c30b7024-b2b9-443a-ae3b-1c2e56ede51c" providerId="ADAL" clId="{0EA8C07C-D1E3-4E25-AD81-5D020EE669EB}" dt="2025-02-12T02:17:22.376" v="1117" actId="27636"/>
        <pc:sldMkLst>
          <pc:docMk/>
          <pc:sldMk cId="1121050686" sldId="414"/>
        </pc:sldMkLst>
        <pc:spChg chg="mod">
          <ac:chgData name="Sarah Panciroli" userId="c30b7024-b2b9-443a-ae3b-1c2e56ede51c" providerId="ADAL" clId="{0EA8C07C-D1E3-4E25-AD81-5D020EE669EB}" dt="2025-02-12T02:17:22.376" v="1117" actId="27636"/>
          <ac:spMkLst>
            <pc:docMk/>
            <pc:sldMk cId="1121050686" sldId="414"/>
            <ac:spMk id="292" creationId="{00000000-0000-0000-0000-000000000000}"/>
          </ac:spMkLst>
        </pc:spChg>
      </pc:sldChg>
      <pc:sldChg chg="modSp add del mod">
        <pc:chgData name="Sarah Panciroli" userId="c30b7024-b2b9-443a-ae3b-1c2e56ede51c" providerId="ADAL" clId="{0EA8C07C-D1E3-4E25-AD81-5D020EE669EB}" dt="2025-02-12T02:12:53.782" v="913" actId="47"/>
        <pc:sldMkLst>
          <pc:docMk/>
          <pc:sldMk cId="3818030518" sldId="414"/>
        </pc:sldMkLst>
        <pc:spChg chg="mod">
          <ac:chgData name="Sarah Panciroli" userId="c30b7024-b2b9-443a-ae3b-1c2e56ede51c" providerId="ADAL" clId="{0EA8C07C-D1E3-4E25-AD81-5D020EE669EB}" dt="2025-02-12T02:11:59.787" v="896" actId="27636"/>
          <ac:spMkLst>
            <pc:docMk/>
            <pc:sldMk cId="3818030518" sldId="414"/>
            <ac:spMk id="166" creationId="{00000000-0000-0000-0000-000000000000}"/>
          </ac:spMkLst>
        </pc:spChg>
      </pc:sldChg>
      <pc:sldChg chg="modSp add del mod">
        <pc:chgData name="Sarah Panciroli" userId="c30b7024-b2b9-443a-ae3b-1c2e56ede51c" providerId="ADAL" clId="{0EA8C07C-D1E3-4E25-AD81-5D020EE669EB}" dt="2025-02-12T02:12:54.582" v="917" actId="47"/>
        <pc:sldMkLst>
          <pc:docMk/>
          <pc:sldMk cId="76589344" sldId="415"/>
        </pc:sldMkLst>
        <pc:spChg chg="mod">
          <ac:chgData name="Sarah Panciroli" userId="c30b7024-b2b9-443a-ae3b-1c2e56ede51c" providerId="ADAL" clId="{0EA8C07C-D1E3-4E25-AD81-5D020EE669EB}" dt="2025-02-12T02:12:14.520" v="899" actId="27636"/>
          <ac:spMkLst>
            <pc:docMk/>
            <pc:sldMk cId="76589344" sldId="415"/>
            <ac:spMk id="194" creationId="{00000000-0000-0000-0000-000000000000}"/>
          </ac:spMkLst>
        </pc:spChg>
      </pc:sldChg>
      <pc:sldChg chg="modSp add mod">
        <pc:chgData name="Sarah Panciroli" userId="c30b7024-b2b9-443a-ae3b-1c2e56ede51c" providerId="ADAL" clId="{0EA8C07C-D1E3-4E25-AD81-5D020EE669EB}" dt="2025-02-12T02:17:23.726" v="1120" actId="27636"/>
        <pc:sldMkLst>
          <pc:docMk/>
          <pc:sldMk cId="321314391" sldId="415"/>
        </pc:sldMkLst>
        <pc:spChg chg="mod">
          <ac:chgData name="Sarah Panciroli" userId="c30b7024-b2b9-443a-ae3b-1c2e56ede51c" providerId="ADAL" clId="{0EA8C07C-D1E3-4E25-AD81-5D020EE669EB}" dt="2025-02-12T02:17:23.726" v="1120" actId="27636"/>
          <ac:spMkLst>
            <pc:docMk/>
            <pc:sldMk cId="321314391" sldId="415"/>
            <ac:spMk id="299" creationId="{00000000-0000-0000-0000-000000000000}"/>
          </ac:spMkLst>
        </pc:spChg>
      </pc:sldChg>
      <pc:sldChg chg="modSp add mod">
        <pc:chgData name="Sarah Panciroli" userId="c30b7024-b2b9-443a-ae3b-1c2e56ede51c" providerId="ADAL" clId="{0EA8C07C-D1E3-4E25-AD81-5D020EE669EB}" dt="2025-02-12T02:17:25.823" v="1123" actId="27636"/>
        <pc:sldMkLst>
          <pc:docMk/>
          <pc:sldMk cId="658210048" sldId="416"/>
        </pc:sldMkLst>
        <pc:spChg chg="mod">
          <ac:chgData name="Sarah Panciroli" userId="c30b7024-b2b9-443a-ae3b-1c2e56ede51c" providerId="ADAL" clId="{0EA8C07C-D1E3-4E25-AD81-5D020EE669EB}" dt="2025-02-12T02:17:25.823" v="1123" actId="27636"/>
          <ac:spMkLst>
            <pc:docMk/>
            <pc:sldMk cId="658210048" sldId="416"/>
            <ac:spMk id="306" creationId="{00000000-0000-0000-0000-000000000000}"/>
          </ac:spMkLst>
        </pc:spChg>
      </pc:sldChg>
      <pc:sldChg chg="modSp add del mod">
        <pc:chgData name="Sarah Panciroli" userId="c30b7024-b2b9-443a-ae3b-1c2e56ede51c" providerId="ADAL" clId="{0EA8C07C-D1E3-4E25-AD81-5D020EE669EB}" dt="2025-02-12T02:41:50.575" v="1149" actId="2696"/>
        <pc:sldMkLst>
          <pc:docMk/>
          <pc:sldMk cId="2674766971" sldId="417"/>
        </pc:sldMkLst>
        <pc:spChg chg="mod">
          <ac:chgData name="Sarah Panciroli" userId="c30b7024-b2b9-443a-ae3b-1c2e56ede51c" providerId="ADAL" clId="{0EA8C07C-D1E3-4E25-AD81-5D020EE669EB}" dt="2025-02-12T02:17:36.145" v="1126" actId="27636"/>
          <ac:spMkLst>
            <pc:docMk/>
            <pc:sldMk cId="2674766971" sldId="417"/>
            <ac:spMk id="320" creationId="{00000000-0000-0000-0000-000000000000}"/>
          </ac:spMkLst>
        </pc:spChg>
      </pc:sldChg>
      <pc:sldChg chg="modSp add del mod">
        <pc:chgData name="Sarah Panciroli" userId="c30b7024-b2b9-443a-ae3b-1c2e56ede51c" providerId="ADAL" clId="{0EA8C07C-D1E3-4E25-AD81-5D020EE669EB}" dt="2025-02-12T02:36:01.066" v="1134" actId="2696"/>
        <pc:sldMkLst>
          <pc:docMk/>
          <pc:sldMk cId="3873818731" sldId="418"/>
        </pc:sldMkLst>
        <pc:spChg chg="mod">
          <ac:chgData name="Sarah Panciroli" userId="c30b7024-b2b9-443a-ae3b-1c2e56ede51c" providerId="ADAL" clId="{0EA8C07C-D1E3-4E25-AD81-5D020EE669EB}" dt="2025-02-12T02:17:38.038" v="1129" actId="27636"/>
          <ac:spMkLst>
            <pc:docMk/>
            <pc:sldMk cId="3873818731" sldId="418"/>
            <ac:spMk id="327" creationId="{00000000-0000-0000-0000-000000000000}"/>
          </ac:spMkLst>
        </pc:spChg>
      </pc:sldChg>
      <pc:sldChg chg="modSp add del mod">
        <pc:chgData name="Sarah Panciroli" userId="c30b7024-b2b9-443a-ae3b-1c2e56ede51c" providerId="ADAL" clId="{0EA8C07C-D1E3-4E25-AD81-5D020EE669EB}" dt="2025-02-12T02:41:54.458" v="1150" actId="2696"/>
        <pc:sldMkLst>
          <pc:docMk/>
          <pc:sldMk cId="1665588041" sldId="419"/>
        </pc:sldMkLst>
        <pc:spChg chg="mod">
          <ac:chgData name="Sarah Panciroli" userId="c30b7024-b2b9-443a-ae3b-1c2e56ede51c" providerId="ADAL" clId="{0EA8C07C-D1E3-4E25-AD81-5D020EE669EB}" dt="2025-02-12T02:17:39.370" v="1132" actId="27636"/>
          <ac:spMkLst>
            <pc:docMk/>
            <pc:sldMk cId="1665588041" sldId="419"/>
            <ac:spMk id="334" creationId="{00000000-0000-0000-0000-000000000000}"/>
          </ac:spMkLst>
        </pc:spChg>
      </pc:sldChg>
      <pc:sldMasterChg chg="add addSldLayout">
        <pc:chgData name="Sarah Panciroli" userId="c30b7024-b2b9-443a-ae3b-1c2e56ede51c" providerId="ADAL" clId="{0EA8C07C-D1E3-4E25-AD81-5D020EE669EB}" dt="2025-02-07T16:09:27.224" v="705" actId="27028"/>
        <pc:sldMasterMkLst>
          <pc:docMk/>
          <pc:sldMasterMk cId="0" sldId="2147483648"/>
        </pc:sldMasterMkLst>
        <pc:sldLayoutChg chg="add">
          <pc:chgData name="Sarah Panciroli" userId="c30b7024-b2b9-443a-ae3b-1c2e56ede51c" providerId="ADAL" clId="{0EA8C07C-D1E3-4E25-AD81-5D020EE669EB}" dt="2025-02-07T16:09:27.224" v="705" actId="27028"/>
          <pc:sldLayoutMkLst>
            <pc:docMk/>
            <pc:sldMasterMk cId="0" sldId="2147483648"/>
            <pc:sldLayoutMk cId="0" sldId="2147483753"/>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55"/>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57"/>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58"/>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59"/>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60"/>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61"/>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0" sldId="2147483762"/>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1134442958" sldId="2147483764"/>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3675738453" sldId="2147483765"/>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2617020028" sldId="2147483767"/>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338680116" sldId="2147483768"/>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1837740436" sldId="2147483769"/>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1503896524" sldId="2147483770"/>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3483263247" sldId="2147483772"/>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2329630926" sldId="2147483773"/>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3381510086" sldId="2147483774"/>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3642914121" sldId="2147483775"/>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1174446381" sldId="2147483776"/>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2270208416" sldId="2147483777"/>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760013373" sldId="2147483778"/>
          </pc:sldLayoutMkLst>
        </pc:sldLayoutChg>
        <pc:sldLayoutChg chg="add">
          <pc:chgData name="Sarah Panciroli" userId="c30b7024-b2b9-443a-ae3b-1c2e56ede51c" providerId="ADAL" clId="{0EA8C07C-D1E3-4E25-AD81-5D020EE669EB}" dt="2025-02-07T16:09:27.224" v="705" actId="27028"/>
          <pc:sldLayoutMkLst>
            <pc:docMk/>
            <pc:sldMasterMk cId="0" sldId="2147483648"/>
            <pc:sldLayoutMk cId="1464539040" sldId="2147483779"/>
          </pc:sldLayoutMkLst>
        </pc:sldLayoutChg>
      </pc:sldMasterChg>
      <pc:sldMasterChg chg="add del addSldLayout delSldLayout">
        <pc:chgData name="Sarah Panciroli" userId="c30b7024-b2b9-443a-ae3b-1c2e56ede51c" providerId="ADAL" clId="{0EA8C07C-D1E3-4E25-AD81-5D020EE669EB}" dt="2025-02-12T02:13:37.362" v="959" actId="27028"/>
        <pc:sldMasterMkLst>
          <pc:docMk/>
          <pc:sldMasterMk cId="0" sldId="2147483659"/>
        </pc:sldMasterMkLst>
        <pc:sldLayoutChg chg="add del">
          <pc:chgData name="Sarah Panciroli" userId="c30b7024-b2b9-443a-ae3b-1c2e56ede51c" providerId="ADAL" clId="{0EA8C07C-D1E3-4E25-AD81-5D020EE669EB}" dt="2025-02-12T02:13:37.362" v="959" actId="27028"/>
          <pc:sldLayoutMkLst>
            <pc:docMk/>
            <pc:sldMasterMk cId="0" sldId="2147483659"/>
            <pc:sldLayoutMk cId="0" sldId="2147483650"/>
          </pc:sldLayoutMkLst>
        </pc:sldLayoutChg>
        <pc:sldLayoutChg chg="add del">
          <pc:chgData name="Sarah Panciroli" userId="c30b7024-b2b9-443a-ae3b-1c2e56ede51c" providerId="ADAL" clId="{0EA8C07C-D1E3-4E25-AD81-5D020EE669EB}" dt="2025-02-12T02:13:37.281" v="957" actId="27028"/>
          <pc:sldLayoutMkLst>
            <pc:docMk/>
            <pc:sldMasterMk cId="0" sldId="2147483659"/>
            <pc:sldLayoutMk cId="0" sldId="2147483811"/>
          </pc:sldLayoutMkLst>
        </pc:sldLayoutChg>
      </pc:sldMasterChg>
      <pc:sldMasterChg chg="add addSldLayout">
        <pc:chgData name="Sarah Panciroli" userId="c30b7024-b2b9-443a-ae3b-1c2e56ede51c" providerId="ADAL" clId="{0EA8C07C-D1E3-4E25-AD81-5D020EE669EB}" dt="2025-02-07T16:11:05.194" v="707" actId="27028"/>
        <pc:sldMasterMkLst>
          <pc:docMk/>
          <pc:sldMasterMk cId="1010509547" sldId="2147483660"/>
        </pc:sldMasterMkLst>
        <pc:sldLayoutChg chg="add">
          <pc:chgData name="Sarah Panciroli" userId="c30b7024-b2b9-443a-ae3b-1c2e56ede51c" providerId="ADAL" clId="{0EA8C07C-D1E3-4E25-AD81-5D020EE669EB}" dt="2025-02-07T16:11:05.194" v="707" actId="27028"/>
          <pc:sldLayoutMkLst>
            <pc:docMk/>
            <pc:sldMasterMk cId="1010509547" sldId="2147483660"/>
            <pc:sldLayoutMk cId="573634212" sldId="2147483661"/>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732855941" sldId="2147483662"/>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1213890941" sldId="2147483663"/>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233870452" sldId="2147483664"/>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1024918844" sldId="2147483665"/>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3960189666" sldId="2147483666"/>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146532730" sldId="2147483667"/>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41868471" sldId="2147483668"/>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372943767" sldId="2147483669"/>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58044995" sldId="2147483670"/>
          </pc:sldLayoutMkLst>
        </pc:sldLayoutChg>
        <pc:sldLayoutChg chg="add">
          <pc:chgData name="Sarah Panciroli" userId="c30b7024-b2b9-443a-ae3b-1c2e56ede51c" providerId="ADAL" clId="{0EA8C07C-D1E3-4E25-AD81-5D020EE669EB}" dt="2025-02-07T16:11:05.194" v="707" actId="27028"/>
          <pc:sldLayoutMkLst>
            <pc:docMk/>
            <pc:sldMasterMk cId="1010509547" sldId="2147483660"/>
            <pc:sldLayoutMk cId="3911012905" sldId="2147483671"/>
          </pc:sldLayoutMkLst>
        </pc:sldLayoutChg>
      </pc:sldMasterChg>
      <pc:sldMasterChg chg="add addSldLayout">
        <pc:chgData name="Sarah Panciroli" userId="c30b7024-b2b9-443a-ae3b-1c2e56ede51c" providerId="ADAL" clId="{0EA8C07C-D1E3-4E25-AD81-5D020EE669EB}" dt="2025-02-07T16:09:27.224" v="705" actId="27028"/>
        <pc:sldMasterMkLst>
          <pc:docMk/>
          <pc:sldMasterMk cId="4092145022" sldId="2147483780"/>
        </pc:sldMasterMkLst>
        <pc:sldLayoutChg chg="add">
          <pc:chgData name="Sarah Panciroli" userId="c30b7024-b2b9-443a-ae3b-1c2e56ede51c" providerId="ADAL" clId="{0EA8C07C-D1E3-4E25-AD81-5D020EE669EB}" dt="2025-02-07T16:09:27.224" v="705" actId="27028"/>
          <pc:sldLayoutMkLst>
            <pc:docMk/>
            <pc:sldMasterMk cId="4092145022" sldId="2147483780"/>
            <pc:sldLayoutMk cId="3435343358" sldId="2147483781"/>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871487382" sldId="2147483782"/>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3411693594" sldId="2147483783"/>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582287504" sldId="2147483784"/>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3547686956" sldId="2147483785"/>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2410491953" sldId="2147483786"/>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942341704" sldId="2147483787"/>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2457579166" sldId="2147483788"/>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2084671913" sldId="2147483789"/>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2310397911" sldId="2147483790"/>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3787996159" sldId="2147483791"/>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2563660259" sldId="2147483792"/>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4252619627" sldId="2147483793"/>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2356826244" sldId="2147483794"/>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4192012564" sldId="2147483795"/>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1725002594" sldId="2147483796"/>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727365723" sldId="2147483797"/>
          </pc:sldLayoutMkLst>
        </pc:sldLayoutChg>
        <pc:sldLayoutChg chg="add">
          <pc:chgData name="Sarah Panciroli" userId="c30b7024-b2b9-443a-ae3b-1c2e56ede51c" providerId="ADAL" clId="{0EA8C07C-D1E3-4E25-AD81-5D020EE669EB}" dt="2025-02-07T16:09:27.224" v="705" actId="27028"/>
          <pc:sldLayoutMkLst>
            <pc:docMk/>
            <pc:sldMasterMk cId="4092145022" sldId="2147483780"/>
            <pc:sldLayoutMk cId="954348725" sldId="2147483798"/>
          </pc:sldLayoutMkLst>
        </pc:sldLayoutChg>
      </pc:sldMasterChg>
      <pc:sldMasterChg chg="add del replId addSldLayout delSldLayout modSldLayout">
        <pc:chgData name="Sarah Panciroli" userId="c30b7024-b2b9-443a-ae3b-1c2e56ede51c" providerId="ADAL" clId="{0EA8C07C-D1E3-4E25-AD81-5D020EE669EB}" dt="2025-02-07T16:11:05.194" v="707" actId="27028"/>
        <pc:sldMasterMkLst>
          <pc:docMk/>
          <pc:sldMasterMk cId="2460954070" sldId="2147483799"/>
        </pc:sldMasterMkLst>
        <pc:sldLayoutChg chg="add replId">
          <pc:chgData name="Sarah Panciroli" userId="c30b7024-b2b9-443a-ae3b-1c2e56ede51c" providerId="ADAL" clId="{0EA8C07C-D1E3-4E25-AD81-5D020EE669EB}" dt="2025-02-07T16:11:05.194" v="707" actId="27028"/>
          <pc:sldLayoutMkLst>
            <pc:docMk/>
            <pc:sldMasterMk cId="2460954070" sldId="2147483799"/>
            <pc:sldLayoutMk cId="3479445657" sldId="2147483800"/>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2202905451" sldId="2147483801"/>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1718958274" sldId="2147483802"/>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3171841454" sldId="2147483803"/>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3146388984" sldId="2147483804"/>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3210312558" sldId="2147483805"/>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3733172339" sldId="2147483806"/>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1203092039" sldId="2147483807"/>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2591524520" sldId="2147483808"/>
          </pc:sldLayoutMkLst>
        </pc:sldLayoutChg>
        <pc:sldLayoutChg chg="add del replId">
          <pc:chgData name="Sarah Panciroli" userId="c30b7024-b2b9-443a-ae3b-1c2e56ede51c" providerId="ADAL" clId="{0EA8C07C-D1E3-4E25-AD81-5D020EE669EB}" dt="2025-02-07T16:11:05.194" v="707" actId="27028"/>
          <pc:sldLayoutMkLst>
            <pc:docMk/>
            <pc:sldMasterMk cId="2460954070" sldId="2147483799"/>
            <pc:sldLayoutMk cId="949138452" sldId="2147483809"/>
          </pc:sldLayoutMkLst>
        </pc:sldLayoutChg>
        <pc:sldLayoutChg chg="add replId">
          <pc:chgData name="Sarah Panciroli" userId="c30b7024-b2b9-443a-ae3b-1c2e56ede51c" providerId="ADAL" clId="{0EA8C07C-D1E3-4E25-AD81-5D020EE669EB}" dt="2025-02-07T16:11:05.194" v="707" actId="27028"/>
          <pc:sldLayoutMkLst>
            <pc:docMk/>
            <pc:sldMasterMk cId="2460954070" sldId="2147483799"/>
            <pc:sldLayoutMk cId="2385387890" sldId="2147483810"/>
          </pc:sldLayoutMkLst>
        </pc:sldLayoutChg>
      </pc:sldMasterChg>
    </pc:docChg>
  </pc:docChgLst>
  <pc:docChgLst>
    <pc:chgData name="Marta Burnet" userId="49fa0234-d983-4755-812a-d349ac20e34d" providerId="ADAL" clId="{60705A75-61AF-4C2B-8F43-150AAD870C3C}"/>
    <pc:docChg chg="addSld modSld sldOrd">
      <pc:chgData name="Marta Burnet" userId="49fa0234-d983-4755-812a-d349ac20e34d" providerId="ADAL" clId="{60705A75-61AF-4C2B-8F43-150AAD870C3C}" dt="2025-02-06T19:56:54.710" v="28" actId="20577"/>
      <pc:docMkLst>
        <pc:docMk/>
      </pc:docMkLst>
      <pc:sldChg chg="modSp mod">
        <pc:chgData name="Marta Burnet" userId="49fa0234-d983-4755-812a-d349ac20e34d" providerId="ADAL" clId="{60705A75-61AF-4C2B-8F43-150AAD870C3C}" dt="2025-02-06T19:56:54.710" v="28" actId="20577"/>
        <pc:sldMkLst>
          <pc:docMk/>
          <pc:sldMk cId="2255937385" sldId="282"/>
        </pc:sldMkLst>
        <pc:spChg chg="mod">
          <ac:chgData name="Marta Burnet" userId="49fa0234-d983-4755-812a-d349ac20e34d" providerId="ADAL" clId="{60705A75-61AF-4C2B-8F43-150AAD870C3C}" dt="2025-02-06T19:56:54.710" v="28" actId="20577"/>
          <ac:spMkLst>
            <pc:docMk/>
            <pc:sldMk cId="2255937385" sldId="282"/>
            <ac:spMk id="7" creationId="{72C5AAD8-3264-99C4-1666-6E0D63856400}"/>
          </ac:spMkLst>
        </pc:spChg>
      </pc:sldChg>
      <pc:sldChg chg="add ord">
        <pc:chgData name="Marta Burnet" userId="49fa0234-d983-4755-812a-d349ac20e34d" providerId="ADAL" clId="{60705A75-61AF-4C2B-8F43-150AAD870C3C}" dt="2025-02-06T19:56:40.236" v="2"/>
        <pc:sldMkLst>
          <pc:docMk/>
          <pc:sldMk cId="3236343802" sldId="297"/>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737402243225539"/>
          <c:y val="3.9357844508622807E-2"/>
          <c:w val="0.79939641458230282"/>
          <c:h val="0.86256336486186858"/>
        </c:manualLayout>
      </c:layout>
      <c:barChart>
        <c:barDir val="bar"/>
        <c:grouping val="percentStacked"/>
        <c:varyColors val="0"/>
        <c:ser>
          <c:idx val="0"/>
          <c:order val="0"/>
          <c:tx>
            <c:strRef>
              <c:f>Sheet1!$B$1</c:f>
              <c:strCache>
                <c:ptCount val="1"/>
                <c:pt idx="0">
                  <c:v>Buffer1</c:v>
                </c:pt>
              </c:strCache>
            </c:strRef>
          </c:tx>
          <c:spPr>
            <a:noFill/>
            <a:ln>
              <a:noFill/>
            </a:ln>
            <a:effectLst/>
          </c:spPr>
          <c:invertIfNegative val="0"/>
          <c:cat>
            <c:strRef>
              <c:f>Sheet1!$A$2:$A$3</c:f>
              <c:strCache>
                <c:ptCount val="2"/>
                <c:pt idx="0">
                  <c:v>Pre-Lecture</c:v>
                </c:pt>
                <c:pt idx="1">
                  <c:v>Post-Lecture</c:v>
                </c:pt>
              </c:strCache>
            </c:strRef>
          </c:cat>
          <c:val>
            <c:numRef>
              <c:f>Sheet1!$B$2:$B$3</c:f>
              <c:numCache>
                <c:formatCode>0%</c:formatCode>
                <c:ptCount val="2"/>
                <c:pt idx="0">
                  <c:v>0.44000000000000006</c:v>
                </c:pt>
                <c:pt idx="1">
                  <c:v>0.6</c:v>
                </c:pt>
              </c:numCache>
            </c:numRef>
          </c:val>
          <c:extLst>
            <c:ext xmlns:c16="http://schemas.microsoft.com/office/drawing/2014/chart" uri="{C3380CC4-5D6E-409C-BE32-E72D297353CC}">
              <c16:uniqueId val="{00000000-363B-415A-8201-2DBAD8D3C403}"/>
            </c:ext>
          </c:extLst>
        </c:ser>
        <c:ser>
          <c:idx val="1"/>
          <c:order val="1"/>
          <c:tx>
            <c:strRef>
              <c:f>Sheet1!$C$1</c:f>
              <c:strCache>
                <c:ptCount val="1"/>
                <c:pt idx="0">
                  <c:v>I go out of my way to avoid being around them</c:v>
                </c:pt>
              </c:strCache>
            </c:strRef>
          </c:tx>
          <c:spPr>
            <a:solidFill>
              <a:schemeClr val="bg2">
                <a:lumMod val="50000"/>
              </a:schemeClr>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Pre-Lecture</c:v>
                </c:pt>
                <c:pt idx="1">
                  <c:v>Post-Lecture</c:v>
                </c:pt>
              </c:strCache>
            </c:strRef>
          </c:cat>
          <c:val>
            <c:numRef>
              <c:f>Sheet1!$C$2:$C$3</c:f>
              <c:numCache>
                <c:formatCode>0%</c:formatCode>
                <c:ptCount val="2"/>
                <c:pt idx="0">
                  <c:v>0.08</c:v>
                </c:pt>
                <c:pt idx="1">
                  <c:v>7.0000000000000007E-2</c:v>
                </c:pt>
              </c:numCache>
            </c:numRef>
          </c:val>
          <c:extLst>
            <c:ext xmlns:c16="http://schemas.microsoft.com/office/drawing/2014/chart" uri="{C3380CC4-5D6E-409C-BE32-E72D297353CC}">
              <c16:uniqueId val="{00000002-363B-415A-8201-2DBAD8D3C403}"/>
            </c:ext>
          </c:extLst>
        </c:ser>
        <c:ser>
          <c:idx val="2"/>
          <c:order val="2"/>
          <c:tx>
            <c:strRef>
              <c:f>Sheet1!$D$1</c:f>
              <c:strCache>
                <c:ptCount val="1"/>
                <c:pt idx="0">
                  <c:v>I prefer not to be around them, but I can tolerate it</c:v>
                </c:pt>
              </c:strCache>
            </c:strRef>
          </c:tx>
          <c:spPr>
            <a:solidFill>
              <a:schemeClr val="bg2">
                <a:lumMod val="90000"/>
              </a:schemeClr>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Pre-Lecture</c:v>
                </c:pt>
                <c:pt idx="1">
                  <c:v>Post-Lecture</c:v>
                </c:pt>
              </c:strCache>
            </c:strRef>
          </c:cat>
          <c:val>
            <c:numRef>
              <c:f>Sheet1!$D$2:$D$3</c:f>
              <c:numCache>
                <c:formatCode>0%</c:formatCode>
                <c:ptCount val="2"/>
                <c:pt idx="0">
                  <c:v>0.48</c:v>
                </c:pt>
                <c:pt idx="1">
                  <c:v>0.33</c:v>
                </c:pt>
              </c:numCache>
            </c:numRef>
          </c:val>
          <c:extLst>
            <c:ext xmlns:c16="http://schemas.microsoft.com/office/drawing/2014/chart" uri="{C3380CC4-5D6E-409C-BE32-E72D297353CC}">
              <c16:uniqueId val="{00000005-363B-415A-8201-2DBAD8D3C403}"/>
            </c:ext>
          </c:extLst>
        </c:ser>
        <c:ser>
          <c:idx val="3"/>
          <c:order val="3"/>
          <c:tx>
            <c:strRef>
              <c:f>Sheet1!$E$1</c:f>
              <c:strCache>
                <c:ptCount val="1"/>
                <c:pt idx="0">
                  <c:v>I like being around them, but I don't seek them out</c:v>
                </c:pt>
              </c:strCache>
            </c:strRef>
          </c:tx>
          <c:spPr>
            <a:solidFill>
              <a:schemeClr val="accent1"/>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Pre-Lecture</c:v>
                </c:pt>
                <c:pt idx="1">
                  <c:v>Post-Lecture</c:v>
                </c:pt>
              </c:strCache>
            </c:strRef>
          </c:cat>
          <c:val>
            <c:numRef>
              <c:f>Sheet1!$E$2:$E$3</c:f>
              <c:numCache>
                <c:formatCode>0%</c:formatCode>
                <c:ptCount val="2"/>
                <c:pt idx="0">
                  <c:v>0.28000000000000003</c:v>
                </c:pt>
                <c:pt idx="1">
                  <c:v>0.37</c:v>
                </c:pt>
              </c:numCache>
            </c:numRef>
          </c:val>
          <c:extLst>
            <c:ext xmlns:c16="http://schemas.microsoft.com/office/drawing/2014/chart" uri="{C3380CC4-5D6E-409C-BE32-E72D297353CC}">
              <c16:uniqueId val="{00000006-363B-415A-8201-2DBAD8D3C403}"/>
            </c:ext>
          </c:extLst>
        </c:ser>
        <c:ser>
          <c:idx val="4"/>
          <c:order val="4"/>
          <c:tx>
            <c:strRef>
              <c:f>Sheet1!$F$1</c:f>
              <c:strCache>
                <c:ptCount val="1"/>
                <c:pt idx="0">
                  <c:v>I actively seek them out to learn about and/or spend time around them</c:v>
                </c:pt>
              </c:strCache>
            </c:strRef>
          </c:tx>
          <c:spPr>
            <a:solidFill>
              <a:schemeClr val="accent4"/>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Pre-Lecture</c:v>
                </c:pt>
                <c:pt idx="1">
                  <c:v>Post-Lecture</c:v>
                </c:pt>
              </c:strCache>
            </c:strRef>
          </c:cat>
          <c:val>
            <c:numRef>
              <c:f>Sheet1!$F$2:$F$3</c:f>
              <c:numCache>
                <c:formatCode>0%</c:formatCode>
                <c:ptCount val="2"/>
                <c:pt idx="0">
                  <c:v>0.18</c:v>
                </c:pt>
                <c:pt idx="1">
                  <c:v>0.22</c:v>
                </c:pt>
              </c:numCache>
            </c:numRef>
          </c:val>
          <c:extLst>
            <c:ext xmlns:c16="http://schemas.microsoft.com/office/drawing/2014/chart" uri="{C3380CC4-5D6E-409C-BE32-E72D297353CC}">
              <c16:uniqueId val="{00000007-363B-415A-8201-2DBAD8D3C403}"/>
            </c:ext>
          </c:extLst>
        </c:ser>
        <c:ser>
          <c:idx val="5"/>
          <c:order val="5"/>
          <c:tx>
            <c:strRef>
              <c:f>Sheet1!$G$1</c:f>
              <c:strCache>
                <c:ptCount val="1"/>
                <c:pt idx="0">
                  <c:v>Buffer2</c:v>
                </c:pt>
              </c:strCache>
            </c:strRef>
          </c:tx>
          <c:spPr>
            <a:noFill/>
            <a:ln>
              <a:noFill/>
            </a:ln>
            <a:effectLst/>
          </c:spPr>
          <c:invertIfNegative val="0"/>
          <c:cat>
            <c:strRef>
              <c:f>Sheet1!$A$2:$A$3</c:f>
              <c:strCache>
                <c:ptCount val="2"/>
                <c:pt idx="0">
                  <c:v>Pre-Lecture</c:v>
                </c:pt>
                <c:pt idx="1">
                  <c:v>Post-Lecture</c:v>
                </c:pt>
              </c:strCache>
            </c:strRef>
          </c:cat>
          <c:val>
            <c:numRef>
              <c:f>Sheet1!$G$2:$G$3</c:f>
              <c:numCache>
                <c:formatCode>0%</c:formatCode>
                <c:ptCount val="2"/>
                <c:pt idx="0">
                  <c:v>0.54</c:v>
                </c:pt>
                <c:pt idx="1">
                  <c:v>0.41000000000000003</c:v>
                </c:pt>
              </c:numCache>
            </c:numRef>
          </c:val>
          <c:extLst>
            <c:ext xmlns:c16="http://schemas.microsoft.com/office/drawing/2014/chart" uri="{C3380CC4-5D6E-409C-BE32-E72D297353CC}">
              <c16:uniqueId val="{00000008-363B-415A-8201-2DBAD8D3C403}"/>
            </c:ext>
          </c:extLst>
        </c:ser>
        <c:dLbls>
          <c:showLegendKey val="0"/>
          <c:showVal val="0"/>
          <c:showCatName val="0"/>
          <c:showSerName val="0"/>
          <c:showPercent val="0"/>
          <c:showBubbleSize val="0"/>
        </c:dLbls>
        <c:gapWidth val="30"/>
        <c:overlap val="100"/>
        <c:axId val="1651746560"/>
        <c:axId val="1446847504"/>
      </c:barChart>
      <c:catAx>
        <c:axId val="1651746560"/>
        <c:scaling>
          <c:orientation val="maxMin"/>
        </c:scaling>
        <c:delete val="0"/>
        <c:axPos val="l"/>
        <c:numFmt formatCode="General" sourceLinked="1"/>
        <c:majorTickMark val="none"/>
        <c:minorTickMark val="none"/>
        <c:tickLblPos val="low"/>
        <c:spPr>
          <a:noFill/>
          <a:ln w="19050" cap="flat" cmpd="sng" algn="ctr">
            <a:solidFill>
              <a:schemeClr val="bg2">
                <a:lumMod val="75000"/>
              </a:schemeClr>
            </a:solidFill>
            <a:round/>
          </a:ln>
          <a:effectLst/>
        </c:spPr>
        <c:txPr>
          <a:bodyPr rot="-60000000" spcFirstLastPara="1" vertOverflow="ellipsis" vert="horz" wrap="square" anchor="ctr" anchorCtr="1"/>
          <a:lstStyle/>
          <a:p>
            <a:pPr algn="r">
              <a:defRPr sz="1200" b="0" i="0" u="none" strike="noStrike" kern="1200" baseline="0">
                <a:solidFill>
                  <a:schemeClr val="tx1"/>
                </a:solidFill>
                <a:latin typeface="+mn-lt"/>
                <a:ea typeface="+mn-ea"/>
                <a:cs typeface="+mn-cs"/>
              </a:defRPr>
            </a:pPr>
            <a:endParaRPr lang="en-US"/>
          </a:p>
        </c:txPr>
        <c:crossAx val="1446847504"/>
        <c:crossesAt val="0.5"/>
        <c:auto val="1"/>
        <c:lblAlgn val="ctr"/>
        <c:lblOffset val="100"/>
        <c:noMultiLvlLbl val="0"/>
      </c:catAx>
      <c:valAx>
        <c:axId val="1446847504"/>
        <c:scaling>
          <c:orientation val="minMax"/>
          <c:max val="0.85000000000000009"/>
          <c:min val="0.2"/>
        </c:scaling>
        <c:delete val="1"/>
        <c:axPos val="t"/>
        <c:numFmt formatCode="0%" sourceLinked="1"/>
        <c:majorTickMark val="out"/>
        <c:minorTickMark val="none"/>
        <c:tickLblPos val="nextTo"/>
        <c:crossAx val="16517465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610854349728026"/>
          <c:y val="3.6454018227009111E-2"/>
          <c:w val="0.85426613792841111"/>
          <c:h val="0.90949186147117456"/>
        </c:manualLayout>
      </c:layout>
      <c:barChart>
        <c:barDir val="bar"/>
        <c:grouping val="stacked"/>
        <c:varyColors val="0"/>
        <c:ser>
          <c:idx val="0"/>
          <c:order val="0"/>
          <c:tx>
            <c:strRef>
              <c:f>Sheet1!$B$1</c:f>
              <c:strCache>
                <c:ptCount val="1"/>
                <c:pt idx="0">
                  <c:v>Buffer1</c:v>
                </c:pt>
              </c:strCache>
            </c:strRef>
          </c:tx>
          <c:spPr>
            <a:noFill/>
            <a:ln>
              <a:noFill/>
            </a:ln>
            <a:effectLst/>
          </c:spPr>
          <c:invertIfNegative val="0"/>
          <c:cat>
            <c:strRef>
              <c:f>Sheet1!$A$2:$A$4</c:f>
              <c:strCache>
                <c:ptCount val="3"/>
                <c:pt idx="0">
                  <c:v>Positive</c:v>
                </c:pt>
                <c:pt idx="1">
                  <c:v>Neutral</c:v>
                </c:pt>
                <c:pt idx="2">
                  <c:v>Negative</c:v>
                </c:pt>
              </c:strCache>
            </c:strRef>
          </c:cat>
          <c:val>
            <c:numRef>
              <c:f>Sheet1!$B$2:$B$4</c:f>
              <c:numCache>
                <c:formatCode>0%</c:formatCode>
                <c:ptCount val="3"/>
                <c:pt idx="0">
                  <c:v>0.79</c:v>
                </c:pt>
                <c:pt idx="1">
                  <c:v>0.48</c:v>
                </c:pt>
                <c:pt idx="2">
                  <c:v>0.73</c:v>
                </c:pt>
              </c:numCache>
            </c:numRef>
          </c:val>
          <c:extLst>
            <c:ext xmlns:c16="http://schemas.microsoft.com/office/drawing/2014/chart" uri="{C3380CC4-5D6E-409C-BE32-E72D297353CC}">
              <c16:uniqueId val="{00000000-9E57-4365-B02D-616FF4748FB7}"/>
            </c:ext>
          </c:extLst>
        </c:ser>
        <c:ser>
          <c:idx val="1"/>
          <c:order val="1"/>
          <c:tx>
            <c:strRef>
              <c:f>Sheet1!$C$1</c:f>
              <c:strCache>
                <c:ptCount val="1"/>
                <c:pt idx="0">
                  <c:v>Before Talk</c:v>
                </c:pt>
              </c:strCache>
            </c:strRef>
          </c:tx>
          <c:spPr>
            <a:solidFill>
              <a:schemeClr val="tx1">
                <a:lumMod val="50000"/>
                <a:lumOff val="50000"/>
              </a:schemeClr>
            </a:solidFill>
            <a:ln>
              <a:solidFill>
                <a:schemeClr val="bg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Arial Narrow" panose="020B0606020202030204" pitchFamily="34" charset="0"/>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Positive</c:v>
                </c:pt>
                <c:pt idx="1">
                  <c:v>Neutral</c:v>
                </c:pt>
                <c:pt idx="2">
                  <c:v>Negative</c:v>
                </c:pt>
              </c:strCache>
            </c:strRef>
          </c:cat>
          <c:val>
            <c:numRef>
              <c:f>Sheet1!$C$2:$C$4</c:f>
              <c:numCache>
                <c:formatCode>0%</c:formatCode>
                <c:ptCount val="3"/>
                <c:pt idx="0">
                  <c:v>0.21</c:v>
                </c:pt>
                <c:pt idx="1">
                  <c:v>0.52</c:v>
                </c:pt>
                <c:pt idx="2">
                  <c:v>0.27</c:v>
                </c:pt>
              </c:numCache>
            </c:numRef>
          </c:val>
          <c:extLst>
            <c:ext xmlns:c16="http://schemas.microsoft.com/office/drawing/2014/chart" uri="{C3380CC4-5D6E-409C-BE32-E72D297353CC}">
              <c16:uniqueId val="{00000001-9E57-4365-B02D-616FF4748FB7}"/>
            </c:ext>
          </c:extLst>
        </c:ser>
        <c:ser>
          <c:idx val="2"/>
          <c:order val="2"/>
          <c:tx>
            <c:strRef>
              <c:f>Sheet1!$D$1</c:f>
              <c:strCache>
                <c:ptCount val="1"/>
                <c:pt idx="0">
                  <c:v>After Talk</c:v>
                </c:pt>
              </c:strCache>
            </c:strRef>
          </c:tx>
          <c:spPr>
            <a:solidFill>
              <a:schemeClr val="accent1"/>
            </a:solidFill>
            <a:ln>
              <a:solidFill>
                <a:schemeClr val="bg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Positive</c:v>
                </c:pt>
                <c:pt idx="1">
                  <c:v>Neutral</c:v>
                </c:pt>
                <c:pt idx="2">
                  <c:v>Negative</c:v>
                </c:pt>
              </c:strCache>
            </c:strRef>
          </c:cat>
          <c:val>
            <c:numRef>
              <c:f>Sheet1!$D$2:$D$4</c:f>
              <c:numCache>
                <c:formatCode>0%</c:formatCode>
                <c:ptCount val="3"/>
                <c:pt idx="0">
                  <c:v>0.55000000000000004</c:v>
                </c:pt>
                <c:pt idx="1">
                  <c:v>0.39</c:v>
                </c:pt>
                <c:pt idx="2">
                  <c:v>0.06</c:v>
                </c:pt>
              </c:numCache>
            </c:numRef>
          </c:val>
          <c:extLst>
            <c:ext xmlns:c16="http://schemas.microsoft.com/office/drawing/2014/chart" uri="{C3380CC4-5D6E-409C-BE32-E72D297353CC}">
              <c16:uniqueId val="{00000002-9E57-4365-B02D-616FF4748FB7}"/>
            </c:ext>
          </c:extLst>
        </c:ser>
        <c:ser>
          <c:idx val="3"/>
          <c:order val="3"/>
          <c:tx>
            <c:strRef>
              <c:f>Sheet1!$E$1</c:f>
              <c:strCache>
                <c:ptCount val="1"/>
                <c:pt idx="0">
                  <c:v>Buffer2</c:v>
                </c:pt>
              </c:strCache>
            </c:strRef>
          </c:tx>
          <c:spPr>
            <a:noFill/>
            <a:ln>
              <a:noFill/>
            </a:ln>
            <a:effectLst/>
          </c:spPr>
          <c:invertIfNegative val="0"/>
          <c:cat>
            <c:strRef>
              <c:f>Sheet1!$A$2:$A$4</c:f>
              <c:strCache>
                <c:ptCount val="3"/>
                <c:pt idx="0">
                  <c:v>Positive</c:v>
                </c:pt>
                <c:pt idx="1">
                  <c:v>Neutral</c:v>
                </c:pt>
                <c:pt idx="2">
                  <c:v>Negative</c:v>
                </c:pt>
              </c:strCache>
            </c:strRef>
          </c:cat>
          <c:val>
            <c:numRef>
              <c:f>Sheet1!$E$2:$E$4</c:f>
              <c:numCache>
                <c:formatCode>0%</c:formatCode>
                <c:ptCount val="3"/>
                <c:pt idx="0">
                  <c:v>0.44999999999999996</c:v>
                </c:pt>
                <c:pt idx="1">
                  <c:v>0.61</c:v>
                </c:pt>
                <c:pt idx="2">
                  <c:v>0.94</c:v>
                </c:pt>
              </c:numCache>
            </c:numRef>
          </c:val>
          <c:extLst>
            <c:ext xmlns:c16="http://schemas.microsoft.com/office/drawing/2014/chart" uri="{C3380CC4-5D6E-409C-BE32-E72D297353CC}">
              <c16:uniqueId val="{00000003-9E57-4365-B02D-616FF4748FB7}"/>
            </c:ext>
          </c:extLst>
        </c:ser>
        <c:dLbls>
          <c:showLegendKey val="0"/>
          <c:showVal val="0"/>
          <c:showCatName val="0"/>
          <c:showSerName val="0"/>
          <c:showPercent val="0"/>
          <c:showBubbleSize val="0"/>
        </c:dLbls>
        <c:gapWidth val="34"/>
        <c:overlap val="100"/>
        <c:axId val="1766951072"/>
        <c:axId val="232169487"/>
      </c:barChart>
      <c:catAx>
        <c:axId val="1766951072"/>
        <c:scaling>
          <c:orientation val="minMax"/>
        </c:scaling>
        <c:delete val="0"/>
        <c:axPos val="l"/>
        <c:numFmt formatCode="General" sourceLinked="1"/>
        <c:majorTickMark val="none"/>
        <c:minorTickMark val="none"/>
        <c:tickLblPos val="low"/>
        <c:spPr>
          <a:noFill/>
          <a:ln w="19050" cap="flat" cmpd="sng" algn="ctr">
            <a:solidFill>
              <a:schemeClr val="bg2">
                <a:lumMod val="75000"/>
              </a:schemeClr>
            </a:solidFill>
            <a:round/>
          </a:ln>
          <a:effectLst/>
        </c:spPr>
        <c:txPr>
          <a:bodyPr rot="-60000000" spcFirstLastPara="1" vertOverflow="ellipsis" vert="horz" wrap="square" anchor="t" anchorCtr="0"/>
          <a:lstStyle/>
          <a:p>
            <a:pPr algn="r">
              <a:defRPr sz="1400" b="0" i="0" u="none" strike="noStrike" kern="1200" baseline="0">
                <a:solidFill>
                  <a:schemeClr val="tx1"/>
                </a:solidFill>
                <a:latin typeface="Arial Narrow" panose="020B0606020202030204" pitchFamily="34" charset="0"/>
                <a:ea typeface="+mn-ea"/>
                <a:cs typeface="+mn-cs"/>
              </a:defRPr>
            </a:pPr>
            <a:endParaRPr lang="en-US"/>
          </a:p>
        </c:txPr>
        <c:crossAx val="232169487"/>
        <c:crossesAt val="1"/>
        <c:auto val="1"/>
        <c:lblAlgn val="ctr"/>
        <c:lblOffset val="100"/>
        <c:noMultiLvlLbl val="0"/>
      </c:catAx>
      <c:valAx>
        <c:axId val="232169487"/>
        <c:scaling>
          <c:orientation val="minMax"/>
          <c:max val="1.6"/>
          <c:min val="0.4"/>
        </c:scaling>
        <c:delete val="1"/>
        <c:axPos val="b"/>
        <c:numFmt formatCode="0%" sourceLinked="1"/>
        <c:majorTickMark val="out"/>
        <c:minorTickMark val="none"/>
        <c:tickLblPos val="nextTo"/>
        <c:crossAx val="17669510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737402243225539"/>
          <c:y val="3.9357844508622807E-2"/>
          <c:w val="0.79939641458230282"/>
          <c:h val="0.86256336486186858"/>
        </c:manualLayout>
      </c:layout>
      <c:barChart>
        <c:barDir val="bar"/>
        <c:grouping val="percentStacked"/>
        <c:varyColors val="0"/>
        <c:ser>
          <c:idx val="0"/>
          <c:order val="0"/>
          <c:tx>
            <c:strRef>
              <c:f>Sheet1!$B$1</c:f>
              <c:strCache>
                <c:ptCount val="1"/>
                <c:pt idx="0">
                  <c:v>Buffer1</c:v>
                </c:pt>
              </c:strCache>
            </c:strRef>
          </c:tx>
          <c:spPr>
            <a:noFill/>
            <a:ln>
              <a:noFill/>
            </a:ln>
            <a:effectLst/>
          </c:spPr>
          <c:invertIfNegative val="0"/>
          <c:cat>
            <c:strRef>
              <c:f>Sheet1!$A$2:$A$4</c:f>
              <c:strCache>
                <c:ptCount val="3"/>
                <c:pt idx="0">
                  <c:v>Pre-Lecture</c:v>
                </c:pt>
                <c:pt idx="1">
                  <c:v>Post-Lecture</c:v>
                </c:pt>
                <c:pt idx="2">
                  <c:v>3 Month Follow-Up</c:v>
                </c:pt>
              </c:strCache>
            </c:strRef>
          </c:cat>
          <c:val>
            <c:numRef>
              <c:f>Sheet1!$B$2:$B$4</c:f>
              <c:numCache>
                <c:formatCode>0%</c:formatCode>
                <c:ptCount val="3"/>
                <c:pt idx="0">
                  <c:v>0.44000000000000006</c:v>
                </c:pt>
                <c:pt idx="1">
                  <c:v>0.6</c:v>
                </c:pt>
                <c:pt idx="2">
                  <c:v>0.46666666600000006</c:v>
                </c:pt>
              </c:numCache>
            </c:numRef>
          </c:val>
          <c:extLst>
            <c:ext xmlns:c16="http://schemas.microsoft.com/office/drawing/2014/chart" uri="{C3380CC4-5D6E-409C-BE32-E72D297353CC}">
              <c16:uniqueId val="{00000000-363B-415A-8201-2DBAD8D3C403}"/>
            </c:ext>
          </c:extLst>
        </c:ser>
        <c:ser>
          <c:idx val="1"/>
          <c:order val="1"/>
          <c:tx>
            <c:strRef>
              <c:f>Sheet1!$C$1</c:f>
              <c:strCache>
                <c:ptCount val="1"/>
                <c:pt idx="0">
                  <c:v>I go out of my way to avoid being around them</c:v>
                </c:pt>
              </c:strCache>
            </c:strRef>
          </c:tx>
          <c:spPr>
            <a:solidFill>
              <a:schemeClr val="bg2">
                <a:lumMod val="50000"/>
              </a:schemeClr>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Pre-Lecture</c:v>
                </c:pt>
                <c:pt idx="1">
                  <c:v>Post-Lecture</c:v>
                </c:pt>
                <c:pt idx="2">
                  <c:v>3 Month Follow-Up</c:v>
                </c:pt>
              </c:strCache>
            </c:strRef>
          </c:cat>
          <c:val>
            <c:numRef>
              <c:f>Sheet1!$C$2:$C$4</c:f>
              <c:numCache>
                <c:formatCode>0%</c:formatCode>
                <c:ptCount val="3"/>
                <c:pt idx="0">
                  <c:v>0.08</c:v>
                </c:pt>
                <c:pt idx="1">
                  <c:v>7.0000000000000007E-2</c:v>
                </c:pt>
                <c:pt idx="2">
                  <c:v>6.6666666999999999E-2</c:v>
                </c:pt>
              </c:numCache>
            </c:numRef>
          </c:val>
          <c:extLst>
            <c:ext xmlns:c16="http://schemas.microsoft.com/office/drawing/2014/chart" uri="{C3380CC4-5D6E-409C-BE32-E72D297353CC}">
              <c16:uniqueId val="{00000002-363B-415A-8201-2DBAD8D3C403}"/>
            </c:ext>
          </c:extLst>
        </c:ser>
        <c:ser>
          <c:idx val="2"/>
          <c:order val="2"/>
          <c:tx>
            <c:strRef>
              <c:f>Sheet1!$D$1</c:f>
              <c:strCache>
                <c:ptCount val="1"/>
                <c:pt idx="0">
                  <c:v>I prefer not to be around them, but I can tolerate it</c:v>
                </c:pt>
              </c:strCache>
            </c:strRef>
          </c:tx>
          <c:spPr>
            <a:solidFill>
              <a:schemeClr val="bg2">
                <a:lumMod val="90000"/>
              </a:schemeClr>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Pre-Lecture</c:v>
                </c:pt>
                <c:pt idx="1">
                  <c:v>Post-Lecture</c:v>
                </c:pt>
                <c:pt idx="2">
                  <c:v>3 Month Follow-Up</c:v>
                </c:pt>
              </c:strCache>
            </c:strRef>
          </c:cat>
          <c:val>
            <c:numRef>
              <c:f>Sheet1!$D$2:$D$4</c:f>
              <c:numCache>
                <c:formatCode>0%</c:formatCode>
                <c:ptCount val="3"/>
                <c:pt idx="0">
                  <c:v>0.48</c:v>
                </c:pt>
                <c:pt idx="1">
                  <c:v>0.33</c:v>
                </c:pt>
                <c:pt idx="2">
                  <c:v>0.46666666699999998</c:v>
                </c:pt>
              </c:numCache>
            </c:numRef>
          </c:val>
          <c:extLst>
            <c:ext xmlns:c16="http://schemas.microsoft.com/office/drawing/2014/chart" uri="{C3380CC4-5D6E-409C-BE32-E72D297353CC}">
              <c16:uniqueId val="{00000005-363B-415A-8201-2DBAD8D3C403}"/>
            </c:ext>
          </c:extLst>
        </c:ser>
        <c:ser>
          <c:idx val="3"/>
          <c:order val="3"/>
          <c:tx>
            <c:strRef>
              <c:f>Sheet1!$E$1</c:f>
              <c:strCache>
                <c:ptCount val="1"/>
                <c:pt idx="0">
                  <c:v>I like being around them, but I don't seek them out</c:v>
                </c:pt>
              </c:strCache>
            </c:strRef>
          </c:tx>
          <c:spPr>
            <a:solidFill>
              <a:schemeClr val="accent1"/>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Pre-Lecture</c:v>
                </c:pt>
                <c:pt idx="1">
                  <c:v>Post-Lecture</c:v>
                </c:pt>
                <c:pt idx="2">
                  <c:v>3 Month Follow-Up</c:v>
                </c:pt>
              </c:strCache>
            </c:strRef>
          </c:cat>
          <c:val>
            <c:numRef>
              <c:f>Sheet1!$E$2:$E$4</c:f>
              <c:numCache>
                <c:formatCode>0%</c:formatCode>
                <c:ptCount val="3"/>
                <c:pt idx="0">
                  <c:v>0.28000000000000003</c:v>
                </c:pt>
                <c:pt idx="1">
                  <c:v>0.37</c:v>
                </c:pt>
                <c:pt idx="2">
                  <c:v>0.2</c:v>
                </c:pt>
              </c:numCache>
            </c:numRef>
          </c:val>
          <c:extLst>
            <c:ext xmlns:c16="http://schemas.microsoft.com/office/drawing/2014/chart" uri="{C3380CC4-5D6E-409C-BE32-E72D297353CC}">
              <c16:uniqueId val="{00000006-363B-415A-8201-2DBAD8D3C403}"/>
            </c:ext>
          </c:extLst>
        </c:ser>
        <c:ser>
          <c:idx val="4"/>
          <c:order val="4"/>
          <c:tx>
            <c:strRef>
              <c:f>Sheet1!$F$1</c:f>
              <c:strCache>
                <c:ptCount val="1"/>
                <c:pt idx="0">
                  <c:v>I actively seek them out to learn about and/or spend time around them</c:v>
                </c:pt>
              </c:strCache>
            </c:strRef>
          </c:tx>
          <c:spPr>
            <a:solidFill>
              <a:schemeClr val="accent4"/>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Pre-Lecture</c:v>
                </c:pt>
                <c:pt idx="1">
                  <c:v>Post-Lecture</c:v>
                </c:pt>
                <c:pt idx="2">
                  <c:v>3 Month Follow-Up</c:v>
                </c:pt>
              </c:strCache>
            </c:strRef>
          </c:cat>
          <c:val>
            <c:numRef>
              <c:f>Sheet1!$F$2:$F$4</c:f>
              <c:numCache>
                <c:formatCode>0%</c:formatCode>
                <c:ptCount val="3"/>
                <c:pt idx="0">
                  <c:v>0.18</c:v>
                </c:pt>
                <c:pt idx="1">
                  <c:v>0.22</c:v>
                </c:pt>
                <c:pt idx="2">
                  <c:v>0.26666666700000002</c:v>
                </c:pt>
              </c:numCache>
            </c:numRef>
          </c:val>
          <c:extLst>
            <c:ext xmlns:c16="http://schemas.microsoft.com/office/drawing/2014/chart" uri="{C3380CC4-5D6E-409C-BE32-E72D297353CC}">
              <c16:uniqueId val="{00000007-363B-415A-8201-2DBAD8D3C403}"/>
            </c:ext>
          </c:extLst>
        </c:ser>
        <c:ser>
          <c:idx val="5"/>
          <c:order val="5"/>
          <c:tx>
            <c:strRef>
              <c:f>Sheet1!$G$1</c:f>
              <c:strCache>
                <c:ptCount val="1"/>
                <c:pt idx="0">
                  <c:v>Buffer2</c:v>
                </c:pt>
              </c:strCache>
            </c:strRef>
          </c:tx>
          <c:spPr>
            <a:noFill/>
            <a:ln>
              <a:noFill/>
            </a:ln>
            <a:effectLst/>
          </c:spPr>
          <c:invertIfNegative val="0"/>
          <c:cat>
            <c:strRef>
              <c:f>Sheet1!$A$2:$A$4</c:f>
              <c:strCache>
                <c:ptCount val="3"/>
                <c:pt idx="0">
                  <c:v>Pre-Lecture</c:v>
                </c:pt>
                <c:pt idx="1">
                  <c:v>Post-Lecture</c:v>
                </c:pt>
                <c:pt idx="2">
                  <c:v>3 Month Follow-Up</c:v>
                </c:pt>
              </c:strCache>
            </c:strRef>
          </c:cat>
          <c:val>
            <c:numRef>
              <c:f>Sheet1!$G$2:$G$4</c:f>
              <c:numCache>
                <c:formatCode>0%</c:formatCode>
                <c:ptCount val="3"/>
                <c:pt idx="0">
                  <c:v>0.54</c:v>
                </c:pt>
                <c:pt idx="1">
                  <c:v>0.41000000000000003</c:v>
                </c:pt>
                <c:pt idx="2">
                  <c:v>0.53333333299999997</c:v>
                </c:pt>
              </c:numCache>
            </c:numRef>
          </c:val>
          <c:extLst>
            <c:ext xmlns:c16="http://schemas.microsoft.com/office/drawing/2014/chart" uri="{C3380CC4-5D6E-409C-BE32-E72D297353CC}">
              <c16:uniqueId val="{00000008-363B-415A-8201-2DBAD8D3C403}"/>
            </c:ext>
          </c:extLst>
        </c:ser>
        <c:dLbls>
          <c:showLegendKey val="0"/>
          <c:showVal val="0"/>
          <c:showCatName val="0"/>
          <c:showSerName val="0"/>
          <c:showPercent val="0"/>
          <c:showBubbleSize val="0"/>
        </c:dLbls>
        <c:gapWidth val="30"/>
        <c:overlap val="100"/>
        <c:axId val="1651746560"/>
        <c:axId val="1446847504"/>
      </c:barChart>
      <c:catAx>
        <c:axId val="1651746560"/>
        <c:scaling>
          <c:orientation val="maxMin"/>
        </c:scaling>
        <c:delete val="0"/>
        <c:axPos val="l"/>
        <c:numFmt formatCode="General" sourceLinked="1"/>
        <c:majorTickMark val="none"/>
        <c:minorTickMark val="none"/>
        <c:tickLblPos val="low"/>
        <c:spPr>
          <a:noFill/>
          <a:ln w="19050" cap="flat" cmpd="sng" algn="ctr">
            <a:solidFill>
              <a:schemeClr val="bg2">
                <a:lumMod val="75000"/>
              </a:schemeClr>
            </a:solidFill>
            <a:round/>
          </a:ln>
          <a:effectLst/>
        </c:spPr>
        <c:txPr>
          <a:bodyPr rot="-60000000" spcFirstLastPara="1" vertOverflow="ellipsis" vert="horz" wrap="square" anchor="ctr" anchorCtr="1"/>
          <a:lstStyle/>
          <a:p>
            <a:pPr algn="r">
              <a:defRPr sz="1200" b="0" i="0" u="none" strike="noStrike" kern="1200" baseline="0">
                <a:solidFill>
                  <a:schemeClr val="tx1"/>
                </a:solidFill>
                <a:latin typeface="+mn-lt"/>
                <a:ea typeface="+mn-ea"/>
                <a:cs typeface="+mn-cs"/>
              </a:defRPr>
            </a:pPr>
            <a:endParaRPr lang="en-US"/>
          </a:p>
        </c:txPr>
        <c:crossAx val="1446847504"/>
        <c:crossesAt val="0.5"/>
        <c:auto val="1"/>
        <c:lblAlgn val="ctr"/>
        <c:lblOffset val="100"/>
        <c:noMultiLvlLbl val="0"/>
      </c:catAx>
      <c:valAx>
        <c:axId val="1446847504"/>
        <c:scaling>
          <c:orientation val="minMax"/>
          <c:max val="0.85000000000000009"/>
          <c:min val="0.2"/>
        </c:scaling>
        <c:delete val="1"/>
        <c:axPos val="t"/>
        <c:numFmt formatCode="0%" sourceLinked="1"/>
        <c:majorTickMark val="out"/>
        <c:minorTickMark val="none"/>
        <c:tickLblPos val="nextTo"/>
        <c:crossAx val="16517465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1"/>
          <c:order val="0"/>
          <c:tx>
            <c:strRef>
              <c:f>Sheet1!$B$1</c:f>
              <c:strCache>
                <c:ptCount val="1"/>
                <c:pt idx="0">
                  <c:v>Never</c:v>
                </c:pt>
              </c:strCache>
            </c:strRef>
          </c:tx>
          <c:spPr>
            <a:solidFill>
              <a:schemeClr val="bg2">
                <a:lumMod val="50000"/>
              </a:schemeClr>
            </a:solidFill>
            <a:ln>
              <a:solidFill>
                <a:schemeClr val="bg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Observed a spider closely</c:v>
                </c:pt>
                <c:pt idx="1">
                  <c:v>Shared information about spiders with others</c:v>
                </c:pt>
                <c:pt idx="2">
                  <c:v>Removed a spider from indoors</c:v>
                </c:pt>
                <c:pt idx="3">
                  <c:v>Harmed or killed a spider</c:v>
                </c:pt>
              </c:strCache>
            </c:strRef>
          </c:cat>
          <c:val>
            <c:numRef>
              <c:f>Sheet1!$B$2:$B$5</c:f>
              <c:numCache>
                <c:formatCode>0%</c:formatCode>
                <c:ptCount val="4"/>
                <c:pt idx="0">
                  <c:v>0</c:v>
                </c:pt>
                <c:pt idx="1">
                  <c:v>0</c:v>
                </c:pt>
                <c:pt idx="2">
                  <c:v>0.23</c:v>
                </c:pt>
                <c:pt idx="3">
                  <c:v>0.86</c:v>
                </c:pt>
              </c:numCache>
            </c:numRef>
          </c:val>
          <c:extLst>
            <c:ext xmlns:c16="http://schemas.microsoft.com/office/drawing/2014/chart" uri="{C3380CC4-5D6E-409C-BE32-E72D297353CC}">
              <c16:uniqueId val="{00000000-F4E3-45CC-991E-B4B583867AFA}"/>
            </c:ext>
          </c:extLst>
        </c:ser>
        <c:ser>
          <c:idx val="4"/>
          <c:order val="1"/>
          <c:tx>
            <c:strRef>
              <c:f>Sheet1!$C$1</c:f>
              <c:strCache>
                <c:ptCount val="1"/>
                <c:pt idx="0">
                  <c:v>Occasionally</c:v>
                </c:pt>
              </c:strCache>
            </c:strRef>
          </c:tx>
          <c:spPr>
            <a:solidFill>
              <a:schemeClr val="accent1"/>
            </a:solidFill>
            <a:ln>
              <a:solidFill>
                <a:schemeClr val="bg1">
                  <a:lumMod val="9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Observed a spider closely</c:v>
                </c:pt>
                <c:pt idx="1">
                  <c:v>Shared information about spiders with others</c:v>
                </c:pt>
                <c:pt idx="2">
                  <c:v>Removed a spider from indoors</c:v>
                </c:pt>
                <c:pt idx="3">
                  <c:v>Harmed or killed a spider</c:v>
                </c:pt>
              </c:strCache>
            </c:strRef>
          </c:cat>
          <c:val>
            <c:numRef>
              <c:f>Sheet1!$C$2:$C$5</c:f>
              <c:numCache>
                <c:formatCode>0%</c:formatCode>
                <c:ptCount val="4"/>
                <c:pt idx="0">
                  <c:v>0.6</c:v>
                </c:pt>
                <c:pt idx="1">
                  <c:v>0.6</c:v>
                </c:pt>
                <c:pt idx="2">
                  <c:v>0.62</c:v>
                </c:pt>
                <c:pt idx="3">
                  <c:v>0.14000000000000001</c:v>
                </c:pt>
              </c:numCache>
            </c:numRef>
          </c:val>
          <c:extLst>
            <c:ext xmlns:c16="http://schemas.microsoft.com/office/drawing/2014/chart" uri="{C3380CC4-5D6E-409C-BE32-E72D297353CC}">
              <c16:uniqueId val="{00000001-F4E3-45CC-991E-B4B583867AFA}"/>
            </c:ext>
          </c:extLst>
        </c:ser>
        <c:ser>
          <c:idx val="5"/>
          <c:order val="2"/>
          <c:tx>
            <c:strRef>
              <c:f>Sheet1!$D$1</c:f>
              <c:strCache>
                <c:ptCount val="1"/>
                <c:pt idx="0">
                  <c:v>Often</c:v>
                </c:pt>
              </c:strCache>
            </c:strRef>
          </c:tx>
          <c:spPr>
            <a:solidFill>
              <a:schemeClr val="accent4"/>
            </a:solidFill>
            <a:ln>
              <a:solidFill>
                <a:schemeClr val="bg1">
                  <a:lumMod val="95000"/>
                </a:schemeClr>
              </a:solid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3-F4E3-45CC-991E-B4B583867AFA}"/>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Arial Narrow" panose="020B0606020202030204" pitchFamily="34" charset="0"/>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Observed a spider closely</c:v>
                </c:pt>
                <c:pt idx="1">
                  <c:v>Shared information about spiders with others</c:v>
                </c:pt>
                <c:pt idx="2">
                  <c:v>Removed a spider from indoors</c:v>
                </c:pt>
                <c:pt idx="3">
                  <c:v>Harmed or killed a spider</c:v>
                </c:pt>
              </c:strCache>
            </c:strRef>
          </c:cat>
          <c:val>
            <c:numRef>
              <c:f>Sheet1!$D$2:$D$5</c:f>
              <c:numCache>
                <c:formatCode>0%</c:formatCode>
                <c:ptCount val="4"/>
                <c:pt idx="0">
                  <c:v>0.4</c:v>
                </c:pt>
                <c:pt idx="1">
                  <c:v>0.4</c:v>
                </c:pt>
                <c:pt idx="2">
                  <c:v>0.15</c:v>
                </c:pt>
                <c:pt idx="3">
                  <c:v>0</c:v>
                </c:pt>
              </c:numCache>
            </c:numRef>
          </c:val>
          <c:extLst>
            <c:ext xmlns:c16="http://schemas.microsoft.com/office/drawing/2014/chart" uri="{C3380CC4-5D6E-409C-BE32-E72D297353CC}">
              <c16:uniqueId val="{00000002-F4E3-45CC-991E-B4B583867AFA}"/>
            </c:ext>
          </c:extLst>
        </c:ser>
        <c:dLbls>
          <c:showLegendKey val="0"/>
          <c:showVal val="0"/>
          <c:showCatName val="0"/>
          <c:showSerName val="0"/>
          <c:showPercent val="0"/>
          <c:showBubbleSize val="0"/>
        </c:dLbls>
        <c:gapWidth val="30"/>
        <c:overlap val="100"/>
        <c:axId val="1651746560"/>
        <c:axId val="1446847504"/>
      </c:barChart>
      <c:catAx>
        <c:axId val="1651746560"/>
        <c:scaling>
          <c:orientation val="maxMin"/>
        </c:scaling>
        <c:delete val="0"/>
        <c:axPos val="l"/>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lgn="r">
              <a:defRPr sz="1400" b="0" i="0" u="none" strike="noStrike" kern="1200" baseline="0">
                <a:solidFill>
                  <a:schemeClr val="tx1">
                    <a:lumMod val="85000"/>
                    <a:lumOff val="15000"/>
                  </a:schemeClr>
                </a:solidFill>
                <a:latin typeface="Arial Narrow" panose="020B0606020202030204" pitchFamily="34" charset="0"/>
                <a:ea typeface="+mn-ea"/>
                <a:cs typeface="+mn-cs"/>
              </a:defRPr>
            </a:pPr>
            <a:endParaRPr lang="en-US"/>
          </a:p>
        </c:txPr>
        <c:crossAx val="1446847504"/>
        <c:crosses val="autoZero"/>
        <c:auto val="1"/>
        <c:lblAlgn val="ctr"/>
        <c:lblOffset val="100"/>
        <c:noMultiLvlLbl val="0"/>
      </c:catAx>
      <c:valAx>
        <c:axId val="1446847504"/>
        <c:scaling>
          <c:orientation val="minMax"/>
          <c:max val="1"/>
          <c:min val="0"/>
        </c:scaling>
        <c:delete val="1"/>
        <c:axPos val="t"/>
        <c:numFmt formatCode="0%" sourceLinked="1"/>
        <c:majorTickMark val="none"/>
        <c:minorTickMark val="none"/>
        <c:tickLblPos val="nextTo"/>
        <c:crossAx val="16517465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modernComment_11A_8676DF69.xml><?xml version="1.0" encoding="utf-8"?>
<p188:cmLst xmlns:a="http://schemas.openxmlformats.org/drawingml/2006/main" xmlns:r="http://schemas.openxmlformats.org/officeDocument/2006/relationships" xmlns:p188="http://schemas.microsoft.com/office/powerpoint/2018/8/main">
  <p188:cm id="{9C33BD40-551F-4379-A3CE-13A5FA8E35F3}" authorId="{5371D256-E31B-FC6F-8D2E-E2FB75490B1B}" created="2025-01-30T20:43:47.004">
    <pc:sldMkLst xmlns:pc="http://schemas.microsoft.com/office/powerpoint/2013/main/command">
      <pc:docMk/>
      <pc:sldMk cId="2255937385" sldId="282"/>
    </pc:sldMkLst>
    <p188:replyLst>
      <p188:reply id="{CF81CA94-8550-4641-8B88-0A26FD47996F}" authorId="{55BAAB9B-51BF-71BC-9EAA-DB6213E71626}" created="2025-01-30T21:23:26.052">
        <p188:txBody>
          <a:bodyPr/>
          <a:lstStyle/>
          <a:p>
            <a:r>
              <a:rPr lang="en-US"/>
              <a:t>Could we have a slide that instructs them on what to do with their postcards? And is this where I am mentioning the photo contest? I think [@Sarah Panciroli] was going to add a slide. And then I will be adjusting my comments based on how the day goes, so I think this sort of vague thing is fine for that.</a:t>
            </a:r>
          </a:p>
        </p188:txBody>
      </p188:reply>
      <p188:reply id="{60E13989-B4DB-4501-9A1A-B4462FB01BC2}" authorId="{11B0A6A7-6046-4EA0-16E5-56A0FB8A0734}" created="2025-01-31T23:06:17.871">
        <p188:txBody>
          <a:bodyPr/>
          <a:lstStyle/>
          <a:p>
            <a:r>
              <a:rPr lang="en-US"/>
              <a:t>Marta I have a slide for the photo contest in day one, but let me know if you’d rather have it here on day two
</a:t>
            </a:r>
          </a:p>
        </p188:txBody>
      </p188:reply>
      <p188:reply id="{7BC2B9F0-29B7-4C7E-878E-EF99661D48F2}" authorId="{11B0A6A7-6046-4EA0-16E5-56A0FB8A0734}" created="2025-01-31T23:06:55.054">
        <p188:txBody>
          <a:bodyPr/>
          <a:lstStyle/>
          <a:p>
            <a:r>
              <a:rPr lang="en-US"/>
              <a:t>[@Emily Bernhardt] Do we need a postcard slide or will we just give brief directions instead? </a:t>
            </a:r>
          </a:p>
        </p188:txBody>
      </p188:reply>
      <p188:reply id="{0007CEC3-4738-43A1-A54E-0E95113B7793}" authorId="{5371D256-E31B-FC6F-8D2E-E2FB75490B1B}" created="2025-02-03T16:05:40.513">
        <p188:txBody>
          <a:bodyPr/>
          <a:lstStyle/>
          <a:p>
            <a:r>
              <a:rPr lang="en-US"/>
              <a:t>I think having a slide with written postcard instructions would be helpful. We're just asking folks to write down one thing they hope to implement/how they applied their learning, right?</a:t>
            </a:r>
          </a:p>
        </p188:txBody>
      </p188:reply>
    </p188:replyLst>
    <p188:txBody>
      <a:bodyPr/>
      <a:lstStyle/>
      <a:p>
        <a:r>
          <a:rPr lang="en-US"/>
          <a:t>[@Marta Burnet] Do you want me to work on building out the closing slides for you or is this all you want to use supplemented w/talking points?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84F43B-D437-461C-9F9F-8CEE0F837389}" type="datetimeFigureOut">
              <a:t>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71E4AB-442A-49CE-B520-686DC99E0BD1}" type="slidenum">
              <a:t>‹#›</a:t>
            </a:fld>
            <a:endParaRPr lang="en-US"/>
          </a:p>
        </p:txBody>
      </p:sp>
    </p:spTree>
    <p:extLst>
      <p:ext uri="{BB962C8B-B14F-4D97-AF65-F5344CB8AC3E}">
        <p14:creationId xmlns:p14="http://schemas.microsoft.com/office/powerpoint/2010/main" val="3848472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DC81E-9EE8-9A75-E4EF-09D1059E6F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45DB71-E699-BAC6-ADBC-215A0C6DD6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6FE12A-094E-FA62-0057-36DAE3536E6E}"/>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A618BBA3-93F1-E1F3-E266-B48ECDBF273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1185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6E1D7-0711-058D-88F4-CDF2DCE5B4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1D4C28-2EFD-9B7B-336B-8FE0F345C5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63A45E-1F59-9F04-08FD-A77E21F0FD80}"/>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5AF155D3-C337-65C1-5D20-EC063CB0D5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9955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2F4D9-BC64-8313-F3E4-5E730F2DC1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E1EB4E-91D9-C007-4AE4-082024647B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2196A1-1F65-70F4-D44B-7C75BFB78401}"/>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CBB369C2-8D6D-20F1-E6A8-4CAC6C1FD0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6049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33a311ec45_0_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33a311ec45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33a311ec45_0_2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33a311ec45_0_2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333a311ec45_0_2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333a311ec45_0_2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33a311ec45_0_2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33a311ec45_0_2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33a311ec45_0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33a311ec45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33a311ec45_0_3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33a311ec45_0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33a311ec45_0_3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33a311ec45_0_3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33a311ec45_0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33a311ec45_0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33a311ec45_0_3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33a311ec45_0_3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33a311ec45_0_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33a311ec45_0_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33a311ec45_0_3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33a311ec45_0_3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33a311ec45_0_3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33a311ec45_0_3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33a311ec45_0_3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33a311ec45_0_3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33a311ec45_0_3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33a311ec45_0_3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33a311ec45_0_3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33a311ec45_0_3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33a311ec45_0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333a311ec45_0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33a311ec45_0_3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333a311ec45_0_3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33a311ec45_0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33a311ec45_0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333a311ec45_0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333a311ec45_0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333a311ec45_0_3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333a311ec45_0_3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33a311ec45_0_3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33a311ec45_0_3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333a311ec45_0_3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333a311ec45_0_3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333a311ec45_0_4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333a311ec45_0_4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333a311ec45_0_4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333a311ec45_0_4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33a311ec45_0_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33a311ec45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333a311ec45_0_4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333a311ec45_0_4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333a311ec45_0_4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333a311ec45_0_4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33a311ec45_0_4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333a311ec45_0_4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333a311ec45_0_4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333a311ec45_0_4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333a311ec45_0_4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333a311ec45_0_4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333a311ec45_0_4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333a311ec45_0_4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333a311ec45_0_4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333a311ec45_0_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333a311ec45_0_4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333a311ec45_0_4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333a311ec45_0_4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333a311ec45_0_4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333a311ec45_0_4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333a311ec45_0_4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333a311ec45_0_4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333a311ec45_0_4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333a311ec45_0_4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333a311ec45_0_4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333a311ec45_0_4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 name="Google Shape;318;g333a311ec45_0_4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333a311ec45_0_4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333a311ec45_0_4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333a311ec45_0_5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333a311ec45_0_5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3FFC5-C250-D6D0-A481-5117F46D1E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080FF3-9B92-8BA5-9E67-F6086C80F3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667D12-D9E4-3A00-0AF1-442EF7C3B060}"/>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108CE23D-7F4B-C4F5-3DCC-2D8ABD7BA8F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23083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1FB21-CEBA-88B5-B7FE-7D6BAA0A6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946D18-76BB-163E-CF17-75FA4F932A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9B69C3-A3B1-4F1B-3891-F8119CB97957}"/>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FBA2E818-9F49-2A67-93DD-5F88120DBAA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9223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805017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32d53a95eb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32d53a95eb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Calibri"/>
                <a:ea typeface="Calibri"/>
                <a:cs typeface="Calibri"/>
                <a:sym typeface="Calibri"/>
              </a:rPr>
              <a:t>Hello everyone, my name is Austin, and I am the interpretation Coordinator at Zoo Boise. I get to talk to you about some considerations you might have when trying to encourage empathy in reptile and amphibians.</a:t>
            </a:r>
            <a:endParaRPr/>
          </a:p>
        </p:txBody>
      </p:sp>
    </p:spTree>
    <p:extLst>
      <p:ext uri="{BB962C8B-B14F-4D97-AF65-F5344CB8AC3E}">
        <p14:creationId xmlns:p14="http://schemas.microsoft.com/office/powerpoint/2010/main" val="39712972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2d53a95eb4_0_15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g32d53a95eb4_0_15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I have worked with reptiles and amphibians in both academic and animal care capacities, as well as in educational outreach and informal interpretation. From the population level to the individual, I have spent thousands of hours growing my appreciation for the slimy, slithery, and scaly. </a:t>
            </a:r>
            <a:endParaRPr/>
          </a:p>
          <a:p>
            <a:pPr marL="0" lvl="0" indent="0" algn="l" rtl="0">
              <a:spcBef>
                <a:spcPts val="0"/>
              </a:spcBef>
              <a:spcAft>
                <a:spcPts val="0"/>
              </a:spcAft>
              <a:buNone/>
            </a:pPr>
            <a:endParaRPr/>
          </a:p>
        </p:txBody>
      </p:sp>
      <p:sp>
        <p:nvSpPr>
          <p:cNvPr id="230" name="Google Shape;230;g32d53a95eb4_0_15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50</a:t>
            </a:fld>
            <a:endParaRPr/>
          </a:p>
        </p:txBody>
      </p:sp>
    </p:spTree>
    <p:extLst>
      <p:ext uri="{BB962C8B-B14F-4D97-AF65-F5344CB8AC3E}">
        <p14:creationId xmlns:p14="http://schemas.microsoft.com/office/powerpoint/2010/main" val="11024368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32d53a95eb4_0_3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g32d53a95eb4_0_32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I find that many people, zoo professionals included, underestimate the capabilities of these groups. I believe there are two main reasons for this; we experience the world so significantly differently than many of these animals who cannot contort their faces to show expression, or wag a tail to communicate emotion. And there is also so little we truly know about reptiles and amphibians. </a:t>
            </a:r>
            <a:endParaRPr/>
          </a:p>
          <a:p>
            <a:pPr marL="0" lvl="0" indent="0" algn="l" rtl="0">
              <a:spcBef>
                <a:spcPts val="0"/>
              </a:spcBef>
              <a:spcAft>
                <a:spcPts val="0"/>
              </a:spcAft>
              <a:buNone/>
            </a:pPr>
            <a:endParaRPr/>
          </a:p>
        </p:txBody>
      </p:sp>
      <p:sp>
        <p:nvSpPr>
          <p:cNvPr id="240" name="Google Shape;240;g32d53a95eb4_0_32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51</a:t>
            </a:fld>
            <a:endParaRPr/>
          </a:p>
        </p:txBody>
      </p:sp>
    </p:spTree>
    <p:extLst>
      <p:ext uri="{BB962C8B-B14F-4D97-AF65-F5344CB8AC3E}">
        <p14:creationId xmlns:p14="http://schemas.microsoft.com/office/powerpoint/2010/main" val="13313793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2d53a95eb4_0_49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g32d53a95eb4_0_49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I can illustrate this with the entirety of two Wikipedia articles. One on the elusive sand cat, of which we consistently in the AZA describe as being so hard to research and understand. And the other, of the most ubiquitous and accessible of amphibians, the red eyed tree frog.</a:t>
            </a:r>
            <a:endParaRPr/>
          </a:p>
          <a:p>
            <a:pPr marL="0" lvl="0" indent="0" algn="l" rtl="0">
              <a:spcBef>
                <a:spcPts val="0"/>
              </a:spcBef>
              <a:spcAft>
                <a:spcPts val="0"/>
              </a:spcAft>
              <a:buNone/>
            </a:pPr>
            <a:endParaRPr/>
          </a:p>
        </p:txBody>
      </p:sp>
      <p:sp>
        <p:nvSpPr>
          <p:cNvPr id="249" name="Google Shape;249;g32d53a95eb4_0_49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52</a:t>
            </a:fld>
            <a:endParaRPr/>
          </a:p>
        </p:txBody>
      </p:sp>
    </p:spTree>
    <p:extLst>
      <p:ext uri="{BB962C8B-B14F-4D97-AF65-F5344CB8AC3E}">
        <p14:creationId xmlns:p14="http://schemas.microsoft.com/office/powerpoint/2010/main" val="146100129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32d53a95eb4_0_7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0" name="Google Shape;260;g32d53a95eb4_0_75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This lack of general knowledge, in combination with such a disparity in shared experience can make empathy with herps difficult to achieve. But not impossible.</a:t>
            </a:r>
            <a:endParaRPr/>
          </a:p>
          <a:p>
            <a:pPr marL="0" lvl="0" indent="0" algn="l" rtl="0">
              <a:spcBef>
                <a:spcPts val="0"/>
              </a:spcBef>
              <a:spcAft>
                <a:spcPts val="0"/>
              </a:spcAft>
              <a:buNone/>
            </a:pPr>
            <a:r>
              <a:rPr lang="en"/>
              <a:t>Critical anthropomorphism is at this point almost necessary to encourage empathy for herpetofauna. </a:t>
            </a:r>
            <a:endParaRPr/>
          </a:p>
          <a:p>
            <a:pPr marL="0" lvl="0" indent="0" algn="l" rtl="0">
              <a:spcBef>
                <a:spcPts val="0"/>
              </a:spcBef>
              <a:spcAft>
                <a:spcPts val="0"/>
              </a:spcAft>
              <a:buNone/>
            </a:pPr>
            <a:endParaRPr/>
          </a:p>
        </p:txBody>
      </p:sp>
      <p:sp>
        <p:nvSpPr>
          <p:cNvPr id="261" name="Google Shape;261;g32d53a95eb4_0_75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53</a:t>
            </a:fld>
            <a:endParaRPr/>
          </a:p>
        </p:txBody>
      </p:sp>
    </p:spTree>
    <p:extLst>
      <p:ext uri="{BB962C8B-B14F-4D97-AF65-F5344CB8AC3E}">
        <p14:creationId xmlns:p14="http://schemas.microsoft.com/office/powerpoint/2010/main" val="420964558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g32d53a95eb4_0_8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4" name="Google Shape;274;g32d53a95eb4_0_84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Because the absence of evidence is not the same as evidence of absence. The paucity of information we have on many of these animals means that we often cannot assume that a behavior is or </a:t>
            </a:r>
            <a:r>
              <a:rPr lang="en" i="1"/>
              <a:t>isn’t</a:t>
            </a:r>
            <a:r>
              <a:rPr lang="en"/>
              <a:t> anthropomorphic. So, when it comes to talking about these animals that are so unlike humans, we can give ourselves a little grace in allowing the public into our circle of intimate experiences with reptiles and amphibians.</a:t>
            </a:r>
            <a:endParaRPr/>
          </a:p>
          <a:p>
            <a:pPr marL="0" lvl="0" indent="0" algn="l" rtl="0">
              <a:spcBef>
                <a:spcPts val="0"/>
              </a:spcBef>
              <a:spcAft>
                <a:spcPts val="0"/>
              </a:spcAft>
              <a:buNone/>
            </a:pPr>
            <a:endParaRPr/>
          </a:p>
        </p:txBody>
      </p:sp>
      <p:sp>
        <p:nvSpPr>
          <p:cNvPr id="275" name="Google Shape;275;g32d53a95eb4_0_84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54</a:t>
            </a:fld>
            <a:endParaRPr/>
          </a:p>
        </p:txBody>
      </p:sp>
    </p:spTree>
    <p:extLst>
      <p:ext uri="{BB962C8B-B14F-4D97-AF65-F5344CB8AC3E}">
        <p14:creationId xmlns:p14="http://schemas.microsoft.com/office/powerpoint/2010/main" val="22825756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32d53a95eb4_0_9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g32d53a95eb4_0_9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When I presented on my research of frog bioacoustics I talked about frequencies being indicative of cryptic species due to species specific qualities of advertisement calls. </a:t>
            </a:r>
            <a:endParaRPr/>
          </a:p>
          <a:p>
            <a:pPr marL="0" lvl="0" indent="0" algn="l" rtl="0">
              <a:spcBef>
                <a:spcPts val="0"/>
              </a:spcBef>
              <a:spcAft>
                <a:spcPts val="0"/>
              </a:spcAft>
              <a:buNone/>
            </a:pPr>
            <a:endParaRPr/>
          </a:p>
        </p:txBody>
      </p:sp>
      <p:sp>
        <p:nvSpPr>
          <p:cNvPr id="285" name="Google Shape;285;g32d53a95eb4_0_9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55</a:t>
            </a:fld>
            <a:endParaRPr/>
          </a:p>
        </p:txBody>
      </p:sp>
    </p:spTree>
    <p:extLst>
      <p:ext uri="{BB962C8B-B14F-4D97-AF65-F5344CB8AC3E}">
        <p14:creationId xmlns:p14="http://schemas.microsoft.com/office/powerpoint/2010/main" val="21767856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32d53a95eb4_0_100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3" name="Google Shape;293;g32d53a95eb4_0_100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However now when I talk to friends about those experiences I talk about my severe admiration of these romantic frogs. Miniscule males singing as loud as they can in deepest darkest jungles teeming with tiny predators, at times to the point of death from fatigue, all for a chance at love? And how this drama has unfolded at the feet of jaguar and tapir for millennia. That to be one of the people who was blessed with the opportunity to listen and hear these impassioned serenades for what they are was immensely moving. We were the first to know this song simply because we were the first to listen intently.</a:t>
            </a:r>
            <a:endParaRPr/>
          </a:p>
          <a:p>
            <a:pPr marL="0" lvl="0" indent="0" algn="l" rtl="0">
              <a:spcBef>
                <a:spcPts val="0"/>
              </a:spcBef>
              <a:spcAft>
                <a:spcPts val="0"/>
              </a:spcAft>
              <a:buNone/>
            </a:pPr>
            <a:endParaRPr/>
          </a:p>
        </p:txBody>
      </p:sp>
      <p:sp>
        <p:nvSpPr>
          <p:cNvPr id="294" name="Google Shape;294;g32d53a95eb4_0_100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56</a:t>
            </a:fld>
            <a:endParaRPr/>
          </a:p>
        </p:txBody>
      </p:sp>
    </p:spTree>
    <p:extLst>
      <p:ext uri="{BB962C8B-B14F-4D97-AF65-F5344CB8AC3E}">
        <p14:creationId xmlns:p14="http://schemas.microsoft.com/office/powerpoint/2010/main" val="248164100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32d53a95eb4_0_109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2" name="Google Shape;302;g32d53a95eb4_0_109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As the individuals who are lucky enough to get to know the reptiles and amphibians under our care we can, and are obligated to, share the stories of these individuals in a way where people can understand their meaning and impact. The repercussions of giving reptiles and amphibians too much credit is dwarfed by the repercussions of underestimating them to the public.</a:t>
            </a:r>
            <a:endParaRPr/>
          </a:p>
          <a:p>
            <a:pPr marL="0" lvl="0" indent="0" algn="l" rtl="0">
              <a:spcBef>
                <a:spcPts val="0"/>
              </a:spcBef>
              <a:spcAft>
                <a:spcPts val="0"/>
              </a:spcAft>
              <a:buNone/>
            </a:pPr>
            <a:endParaRPr/>
          </a:p>
        </p:txBody>
      </p:sp>
      <p:sp>
        <p:nvSpPr>
          <p:cNvPr id="303" name="Google Shape;303;g32d53a95eb4_0_109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57</a:t>
            </a:fld>
            <a:endParaRPr/>
          </a:p>
        </p:txBody>
      </p:sp>
    </p:spTree>
    <p:extLst>
      <p:ext uri="{BB962C8B-B14F-4D97-AF65-F5344CB8AC3E}">
        <p14:creationId xmlns:p14="http://schemas.microsoft.com/office/powerpoint/2010/main" val="19424637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32d53a95eb4_0_117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0" name="Google Shape;310;g32d53a95eb4_0_117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The juvenile turtles who are exhibiting mating behavior to others may be doing that to practice those skills for when they are adults, but all of us likely know that our poor attempts at flirting as teenagers were also that. These turtles can in all good conscious be considered to be playfully flirting.</a:t>
            </a:r>
            <a:endParaRPr/>
          </a:p>
          <a:p>
            <a:pPr marL="0" lvl="0" indent="0" algn="l" rtl="0">
              <a:spcBef>
                <a:spcPts val="0"/>
              </a:spcBef>
              <a:spcAft>
                <a:spcPts val="0"/>
              </a:spcAft>
              <a:buNone/>
            </a:pPr>
            <a:endParaRPr/>
          </a:p>
        </p:txBody>
      </p:sp>
      <p:sp>
        <p:nvSpPr>
          <p:cNvPr id="311" name="Google Shape;311;g32d53a95eb4_0_117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58</a:t>
            </a:fld>
            <a:endParaRPr/>
          </a:p>
        </p:txBody>
      </p:sp>
    </p:spTree>
    <p:extLst>
      <p:ext uri="{BB962C8B-B14F-4D97-AF65-F5344CB8AC3E}">
        <p14:creationId xmlns:p14="http://schemas.microsoft.com/office/powerpoint/2010/main" val="376982470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32d53a95eb4_0_126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8" name="Google Shape;318;g32d53a95eb4_0_126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When a male mugger crocodile digs out a nest of hatching babies and delivers them to the water in the absence of the mother, we can’t say for sure that he isn’t being caring.</a:t>
            </a:r>
            <a:endParaRPr/>
          </a:p>
          <a:p>
            <a:pPr marL="0" lvl="0" indent="0" algn="l" rtl="0">
              <a:spcBef>
                <a:spcPts val="0"/>
              </a:spcBef>
              <a:spcAft>
                <a:spcPts val="0"/>
              </a:spcAft>
              <a:buNone/>
            </a:pPr>
            <a:endParaRPr/>
          </a:p>
        </p:txBody>
      </p:sp>
      <p:sp>
        <p:nvSpPr>
          <p:cNvPr id="319" name="Google Shape;319;g32d53a95eb4_0_126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59</a:t>
            </a:fld>
            <a:endParaRPr/>
          </a:p>
        </p:txBody>
      </p:sp>
    </p:spTree>
    <p:extLst>
      <p:ext uri="{BB962C8B-B14F-4D97-AF65-F5344CB8AC3E}">
        <p14:creationId xmlns:p14="http://schemas.microsoft.com/office/powerpoint/2010/main" val="143891452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32d53a95eb4_0_13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6" name="Google Shape;326;g32d53a95eb4_0_134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Red footed tortoises prefer to associate with some tortoises more than others, I would consider this a form of friendship.</a:t>
            </a:r>
            <a:endParaRPr/>
          </a:p>
          <a:p>
            <a:pPr marL="0" lvl="0" indent="0" algn="l" rtl="0">
              <a:spcBef>
                <a:spcPts val="0"/>
              </a:spcBef>
              <a:spcAft>
                <a:spcPts val="0"/>
              </a:spcAft>
              <a:buNone/>
            </a:pPr>
            <a:endParaRPr/>
          </a:p>
        </p:txBody>
      </p:sp>
      <p:sp>
        <p:nvSpPr>
          <p:cNvPr id="327" name="Google Shape;327;g32d53a95eb4_0_134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60</a:t>
            </a:fld>
            <a:endParaRPr/>
          </a:p>
        </p:txBody>
      </p:sp>
    </p:spTree>
    <p:extLst>
      <p:ext uri="{BB962C8B-B14F-4D97-AF65-F5344CB8AC3E}">
        <p14:creationId xmlns:p14="http://schemas.microsoft.com/office/powerpoint/2010/main" val="240379869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32d53a95eb4_0_14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4" name="Google Shape;334;g32d53a95eb4_0_14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Dedication, courage, and sacrifice can easily be seen in strawberry poison frogs. Mothers will visit 4-6 different tadpoles in different pools of water to deposit unfertilized eggs for them to feed on. and fathers had carried those tadpoles to their pools on their backs and transported water within their own bladders from the forest floor to the nest sites to keep all of their children hydrated.</a:t>
            </a:r>
            <a:endParaRPr/>
          </a:p>
          <a:p>
            <a:pPr marL="0" lvl="0" indent="0" algn="l" rtl="0">
              <a:spcBef>
                <a:spcPts val="0"/>
              </a:spcBef>
              <a:spcAft>
                <a:spcPts val="0"/>
              </a:spcAft>
              <a:buNone/>
            </a:pPr>
            <a:endParaRPr/>
          </a:p>
        </p:txBody>
      </p:sp>
      <p:sp>
        <p:nvSpPr>
          <p:cNvPr id="335" name="Google Shape;335;g32d53a95eb4_0_14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61</a:t>
            </a:fld>
            <a:endParaRPr/>
          </a:p>
        </p:txBody>
      </p:sp>
    </p:spTree>
    <p:extLst>
      <p:ext uri="{BB962C8B-B14F-4D97-AF65-F5344CB8AC3E}">
        <p14:creationId xmlns:p14="http://schemas.microsoft.com/office/powerpoint/2010/main" val="227182572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32d53a95eb4_0_150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3" name="Google Shape;343;g32d53a95eb4_0_150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When I returned to the university where I raised and cared for Mr. T the Argentine tegu, two years after I had graduated, he happened to be asleep, coddled in some cozy blankets. When I placed my hand in front of his nose and said “hey buddy” all it took was a single flick of his tongue on my hand and he woke up suddenly, scrambling up my arm. All his body language indicated some sort of elevated state, but I knew that not only did he recognize me, but he was glad to see me, I might even wager to say that he missed me.</a:t>
            </a:r>
            <a:endParaRPr/>
          </a:p>
          <a:p>
            <a:pPr marL="0" lvl="0" indent="0" algn="l" rtl="0">
              <a:spcBef>
                <a:spcPts val="0"/>
              </a:spcBef>
              <a:spcAft>
                <a:spcPts val="0"/>
              </a:spcAft>
              <a:buNone/>
            </a:pPr>
            <a:endParaRPr/>
          </a:p>
        </p:txBody>
      </p:sp>
      <p:sp>
        <p:nvSpPr>
          <p:cNvPr id="344" name="Google Shape;344;g32d53a95eb4_0_150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62</a:t>
            </a:fld>
            <a:endParaRPr/>
          </a:p>
        </p:txBody>
      </p:sp>
    </p:spTree>
    <p:extLst>
      <p:ext uri="{BB962C8B-B14F-4D97-AF65-F5344CB8AC3E}">
        <p14:creationId xmlns:p14="http://schemas.microsoft.com/office/powerpoint/2010/main" val="195623714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32d53a95eb4_0_167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3" name="Google Shape;353;g32d53a95eb4_0_167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
              <a:t>I could go on and on about times where these ectotherms surprised me with how closely their stories resounded our “human” experiences.</a:t>
            </a:r>
            <a:endParaRPr/>
          </a:p>
          <a:p>
            <a:pPr marL="0" lvl="0" indent="0" algn="l" rtl="0">
              <a:spcBef>
                <a:spcPts val="0"/>
              </a:spcBef>
              <a:spcAft>
                <a:spcPts val="0"/>
              </a:spcAft>
              <a:buNone/>
            </a:pPr>
            <a:r>
              <a:rPr lang="en"/>
              <a:t>We may not know how exactly these herps experience the world but that does not prevent us from seeing ourselves in the lives of snakes, lizards, turtles, crocs, and even salamanders. </a:t>
            </a:r>
            <a:endParaRPr/>
          </a:p>
          <a:p>
            <a:pPr marL="0" lvl="0" indent="0" algn="l" rtl="0">
              <a:spcBef>
                <a:spcPts val="0"/>
              </a:spcBef>
              <a:spcAft>
                <a:spcPts val="0"/>
              </a:spcAft>
              <a:buNone/>
            </a:pPr>
            <a:r>
              <a:rPr lang="en"/>
              <a:t>With that we are going to hear more tangible examples of how Mesker Park Zoo generates empathy for amphibians specifically…</a:t>
            </a:r>
            <a:endParaRPr/>
          </a:p>
          <a:p>
            <a:pPr marL="0" lvl="0" indent="0" algn="l" rtl="0">
              <a:spcBef>
                <a:spcPts val="0"/>
              </a:spcBef>
              <a:spcAft>
                <a:spcPts val="0"/>
              </a:spcAft>
              <a:buNone/>
            </a:pPr>
            <a:endParaRPr/>
          </a:p>
        </p:txBody>
      </p:sp>
      <p:sp>
        <p:nvSpPr>
          <p:cNvPr id="354" name="Google Shape;354;g32d53a95eb4_0_167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 sz="1200"/>
              <a:t>63</a:t>
            </a:fld>
            <a:endParaRPr/>
          </a:p>
        </p:txBody>
      </p:sp>
    </p:spTree>
    <p:extLst>
      <p:ext uri="{BB962C8B-B14F-4D97-AF65-F5344CB8AC3E}">
        <p14:creationId xmlns:p14="http://schemas.microsoft.com/office/powerpoint/2010/main" val="16340143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32fe39447aa_2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0" name="Google Shape;360;g32fe39447aa_2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4084570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32fe39447aa_2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7" name="Google Shape;367;g32fe39447aa_2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93338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32fe39447aa_2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8" name="Google Shape;378;g32fe39447aa_2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9342617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32fe39447aa_2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8" name="Google Shape;388;g32fe39447aa_2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5498351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32fe39447aa_2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01" name="Google Shape;401;g32fe39447aa_2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2421341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g32fe39447aa_2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11" name="Google Shape;411;g32fe39447aa_2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4212975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g32fe39447aa_2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22" name="Google Shape;422;g32fe39447aa_2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59811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5"/>
        <p:cNvGrpSpPr/>
        <p:nvPr/>
      </p:nvGrpSpPr>
      <p:grpSpPr>
        <a:xfrm>
          <a:off x="0" y="0"/>
          <a:ext cx="0" cy="0"/>
          <a:chOff x="0" y="0"/>
          <a:chExt cx="0" cy="0"/>
        </a:xfrm>
      </p:grpSpPr>
      <p:sp>
        <p:nvSpPr>
          <p:cNvPr id="426" name="Google Shape;426;g32fe39447aa_2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27" name="Google Shape;427;g32fe39447aa_2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9940409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g32fe39447aa_2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38" name="Google Shape;438;g32fe39447aa_2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4485948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32fe39447aa_2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3" name="Google Shape;443;g32fe39447aa_2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6032986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g32fe39447aa_2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54" name="Google Shape;454;g32fe39447aa_2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9047110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At the Alaska </a:t>
            </a:r>
            <a:r>
              <a:rPr lang="en-US" err="1"/>
              <a:t>SeaLife</a:t>
            </a:r>
            <a:r>
              <a:rPr lang="en-US"/>
              <a:t> Center about 90% of our residents are “ Less Charismatic” by traditional standards, but for those of us interacting daily with our animals we very much see individual personalities and unique traits. Through our programming and interpretation we are able to share our relationships with our animals to help build empathy through connection.</a:t>
            </a:r>
          </a:p>
          <a:p>
            <a:endParaRPr lang="en-US"/>
          </a:p>
        </p:txBody>
      </p:sp>
      <p:sp>
        <p:nvSpPr>
          <p:cNvPr id="4" name="Slide Number Placeholder 3"/>
          <p:cNvSpPr>
            <a:spLocks noGrp="1"/>
          </p:cNvSpPr>
          <p:nvPr>
            <p:ph type="sldNum" sz="quarter" idx="5"/>
          </p:nvPr>
        </p:nvSpPr>
        <p:spPr/>
        <p:txBody>
          <a:bodyPr/>
          <a:lstStyle/>
          <a:p>
            <a:fld id="{86D6A5EF-C1F6-B84D-8525-866CEB2E154D}" type="slidenum">
              <a:rPr lang="en-US" smtClean="0"/>
              <a:t>75</a:t>
            </a:fld>
            <a:endParaRPr lang="en-US"/>
          </a:p>
        </p:txBody>
      </p:sp>
    </p:spTree>
    <p:extLst>
      <p:ext uri="{BB962C8B-B14F-4D97-AF65-F5344CB8AC3E}">
        <p14:creationId xmlns:p14="http://schemas.microsoft.com/office/powerpoint/2010/main" val="12634018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Hermit Crab that bullies his roommates often carrying them around or slapping them out of his way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Overly territorial Rock Greenling  always giving our peace-loving Wolf Eel Pepperoni a hard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Each individual animal has routines, preferences, and needs.</a:t>
            </a:r>
          </a:p>
          <a:p>
            <a:endParaRPr lang="en-US"/>
          </a:p>
        </p:txBody>
      </p:sp>
      <p:sp>
        <p:nvSpPr>
          <p:cNvPr id="4" name="Slide Number Placeholder 3"/>
          <p:cNvSpPr>
            <a:spLocks noGrp="1"/>
          </p:cNvSpPr>
          <p:nvPr>
            <p:ph type="sldNum" sz="quarter" idx="5"/>
          </p:nvPr>
        </p:nvSpPr>
        <p:spPr/>
        <p:txBody>
          <a:bodyPr/>
          <a:lstStyle/>
          <a:p>
            <a:fld id="{86D6A5EF-C1F6-B84D-8525-866CEB2E154D}" type="slidenum">
              <a:rPr lang="en-US" smtClean="0"/>
              <a:t>76</a:t>
            </a:fld>
            <a:endParaRPr lang="en-US"/>
          </a:p>
        </p:txBody>
      </p:sp>
    </p:spTree>
    <p:extLst>
      <p:ext uri="{BB962C8B-B14F-4D97-AF65-F5344CB8AC3E}">
        <p14:creationId xmlns:p14="http://schemas.microsoft.com/office/powerpoint/2010/main" val="395633697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Perspective: Students take the perspective of a variety of animals, specifically their senses. </a:t>
            </a:r>
          </a:p>
          <a:p>
            <a:r>
              <a:rPr lang="en-US"/>
              <a:t>Participants learn what it is like to see like a sea star, hear (and find their pup) like a sea lion, or find their way home upstream like a salmon.</a:t>
            </a:r>
          </a:p>
          <a:p>
            <a:endParaRPr lang="en-US"/>
          </a:p>
          <a:p>
            <a:r>
              <a:rPr lang="en-US" err="1"/>
              <a:t>ModelingEncoraged</a:t>
            </a:r>
            <a:r>
              <a:rPr lang="en-US"/>
              <a:t> to consider what it would be like to perceive the world in these different ways </a:t>
            </a:r>
          </a:p>
          <a:p>
            <a:r>
              <a:rPr lang="en-US"/>
              <a:t>What is similar and different from our own varied experiences in the world  and how we all go about meeting our needs.</a:t>
            </a:r>
          </a:p>
        </p:txBody>
      </p:sp>
      <p:sp>
        <p:nvSpPr>
          <p:cNvPr id="4" name="Slide Number Placeholder 3"/>
          <p:cNvSpPr>
            <a:spLocks noGrp="1"/>
          </p:cNvSpPr>
          <p:nvPr>
            <p:ph type="sldNum" sz="quarter" idx="5"/>
          </p:nvPr>
        </p:nvSpPr>
        <p:spPr/>
        <p:txBody>
          <a:bodyPr/>
          <a:lstStyle/>
          <a:p>
            <a:fld id="{86D6A5EF-C1F6-B84D-8525-866CEB2E154D}" type="slidenum">
              <a:rPr lang="en-US" smtClean="0"/>
              <a:t>77</a:t>
            </a:fld>
            <a:endParaRPr lang="en-US"/>
          </a:p>
        </p:txBody>
      </p:sp>
    </p:spTree>
    <p:extLst>
      <p:ext uri="{BB962C8B-B14F-4D97-AF65-F5344CB8AC3E}">
        <p14:creationId xmlns:p14="http://schemas.microsoft.com/office/powerpoint/2010/main" val="19842242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Role Playing / Modeling / Perspective Taking – Students volunteer to dress up as and act as various tidepool animals</a:t>
            </a:r>
          </a:p>
          <a:p>
            <a:r>
              <a:rPr lang="en-US"/>
              <a:t>Learn about the various species needs, challenges, adaptation </a:t>
            </a:r>
          </a:p>
          <a:p>
            <a:r>
              <a:rPr lang="en-US"/>
              <a:t>Discuss how different species overcome challenges associated with their environment</a:t>
            </a:r>
          </a:p>
          <a:p>
            <a:endParaRPr lang="en-US"/>
          </a:p>
          <a:p>
            <a:r>
              <a:rPr lang="en-US"/>
              <a:t>Comparison – Look at adaptations for different animals, strengths and challenges and how these compare with strategies we may use as humans in different environments and situation.</a:t>
            </a:r>
          </a:p>
        </p:txBody>
      </p:sp>
      <p:sp>
        <p:nvSpPr>
          <p:cNvPr id="4" name="Slide Number Placeholder 3"/>
          <p:cNvSpPr>
            <a:spLocks noGrp="1"/>
          </p:cNvSpPr>
          <p:nvPr>
            <p:ph type="sldNum" sz="quarter" idx="5"/>
          </p:nvPr>
        </p:nvSpPr>
        <p:spPr/>
        <p:txBody>
          <a:bodyPr/>
          <a:lstStyle/>
          <a:p>
            <a:fld id="{86D6A5EF-C1F6-B84D-8525-866CEB2E154D}" type="slidenum">
              <a:rPr lang="en-US" smtClean="0"/>
              <a:t>78</a:t>
            </a:fld>
            <a:endParaRPr lang="en-US"/>
          </a:p>
        </p:txBody>
      </p:sp>
    </p:spTree>
    <p:extLst>
      <p:ext uri="{BB962C8B-B14F-4D97-AF65-F5344CB8AC3E}">
        <p14:creationId xmlns:p14="http://schemas.microsoft.com/office/powerpoint/2010/main" val="384053202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Framing – students are assigned Salmon name and asked to “become a salmon”</a:t>
            </a:r>
          </a:p>
          <a:p>
            <a:endParaRPr lang="en-US"/>
          </a:p>
          <a:p>
            <a:r>
              <a:rPr lang="en-US"/>
              <a:t>Perspective Taking – What it takes to be a Salmon – Participants go through migrating to the open ocean and finding enough food to survive, facing </a:t>
            </a:r>
            <a:r>
              <a:rPr lang="en-US" err="1"/>
              <a:t>preditors</a:t>
            </a:r>
            <a:r>
              <a:rPr lang="en-US"/>
              <a:t>, as well as some human caused challenges, eventually some of them  returning to their home stream to lay eggs.  </a:t>
            </a:r>
          </a:p>
          <a:p>
            <a:endParaRPr lang="en-US"/>
          </a:p>
          <a:p>
            <a:r>
              <a:rPr lang="en-US"/>
              <a:t>Modeling – How do you think it feels to be a salmon?  </a:t>
            </a:r>
            <a:r>
              <a:rPr lang="en-US" err="1"/>
              <a:t>i.e</a:t>
            </a:r>
            <a:r>
              <a:rPr lang="en-US"/>
              <a:t> Scarry, hard, challenging, favorite optimistic 9 yrs old “lucky – got to travel and see lots of things before I died.</a:t>
            </a:r>
          </a:p>
        </p:txBody>
      </p:sp>
      <p:sp>
        <p:nvSpPr>
          <p:cNvPr id="4" name="Slide Number Placeholder 3"/>
          <p:cNvSpPr>
            <a:spLocks noGrp="1"/>
          </p:cNvSpPr>
          <p:nvPr>
            <p:ph type="sldNum" sz="quarter" idx="5"/>
          </p:nvPr>
        </p:nvSpPr>
        <p:spPr/>
        <p:txBody>
          <a:bodyPr/>
          <a:lstStyle/>
          <a:p>
            <a:fld id="{86D6A5EF-C1F6-B84D-8525-866CEB2E154D}" type="slidenum">
              <a:rPr lang="en-US" smtClean="0"/>
              <a:t>79</a:t>
            </a:fld>
            <a:endParaRPr lang="en-US"/>
          </a:p>
        </p:txBody>
      </p:sp>
    </p:spTree>
    <p:extLst>
      <p:ext uri="{BB962C8B-B14F-4D97-AF65-F5344CB8AC3E}">
        <p14:creationId xmlns:p14="http://schemas.microsoft.com/office/powerpoint/2010/main" val="329250910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Varied Approach by Age:  3rd – 5</a:t>
            </a:r>
            <a:r>
              <a:rPr lang="en-US" baseline="30000"/>
              <a:t>th</a:t>
            </a:r>
            <a:r>
              <a:rPr lang="en-US"/>
              <a:t>   - Super </a:t>
            </a:r>
            <a:r>
              <a:rPr lang="en-US" err="1"/>
              <a:t>Heros</a:t>
            </a:r>
            <a:r>
              <a:rPr lang="en-US"/>
              <a:t>   6</a:t>
            </a:r>
            <a:r>
              <a:rPr lang="en-US" baseline="30000"/>
              <a:t>th</a:t>
            </a:r>
            <a:r>
              <a:rPr lang="en-US"/>
              <a:t> – 9</a:t>
            </a:r>
            <a:r>
              <a:rPr lang="en-US" baseline="30000"/>
              <a:t>th</a:t>
            </a:r>
            <a:r>
              <a:rPr lang="en-US"/>
              <a:t> – Key to Food Web, Their Journey   - H.S- Adult – Food Web, Environmental Gauge</a:t>
            </a:r>
          </a:p>
          <a:p>
            <a:r>
              <a:rPr lang="en-US"/>
              <a:t>We do a hand net tow to bring live samples from the bay for guests to engage with at the microscope. – This projects onto a TV so all guests can see.</a:t>
            </a:r>
          </a:p>
          <a:p>
            <a:endParaRPr lang="en-US"/>
          </a:p>
          <a:p>
            <a:r>
              <a:rPr lang="en-US"/>
              <a:t>Most Basic level – introducing people to the idea that there are tiny (at east most of them, although not all) animals and plant-like organisms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Framing: They Them, Individuals that are part of a whole</a:t>
            </a:r>
          </a:p>
          <a:p>
            <a:endParaRPr lang="en-US"/>
          </a:p>
          <a:p>
            <a:r>
              <a:rPr lang="en-US"/>
              <a:t>Providing insight into their importance as the basis of the food web ”Small by Mighty”</a:t>
            </a:r>
          </a:p>
          <a:p>
            <a:r>
              <a:rPr lang="en-US"/>
              <a:t>Younger audiences -  focusing on the basics of the food web and predator / prey interactions – thinking about the needs of each animal and its role in the food web</a:t>
            </a:r>
          </a:p>
          <a:p>
            <a:endParaRPr lang="en-US"/>
          </a:p>
          <a:p>
            <a:r>
              <a:rPr lang="en-US"/>
              <a:t>Higher level we introduce the impacts of OA and how these impacts are moving up the food web to higher trophic level </a:t>
            </a:r>
            <a:r>
              <a:rPr lang="en-US" err="1"/>
              <a:t>preditors</a:t>
            </a:r>
            <a:r>
              <a:rPr lang="en-US"/>
              <a:t> and humans.</a:t>
            </a:r>
          </a:p>
          <a:p>
            <a:r>
              <a:rPr lang="en-US"/>
              <a:t>Why do we care? How can we help?</a:t>
            </a:r>
          </a:p>
        </p:txBody>
      </p:sp>
      <p:sp>
        <p:nvSpPr>
          <p:cNvPr id="4" name="Slide Number Placeholder 3"/>
          <p:cNvSpPr>
            <a:spLocks noGrp="1"/>
          </p:cNvSpPr>
          <p:nvPr>
            <p:ph type="sldNum" sz="quarter" idx="5"/>
          </p:nvPr>
        </p:nvSpPr>
        <p:spPr/>
        <p:txBody>
          <a:bodyPr/>
          <a:lstStyle/>
          <a:p>
            <a:fld id="{86D6A5EF-C1F6-B84D-8525-866CEB2E154D}" type="slidenum">
              <a:rPr lang="en-US" smtClean="0"/>
              <a:t>80</a:t>
            </a:fld>
            <a:endParaRPr lang="en-US"/>
          </a:p>
        </p:txBody>
      </p:sp>
    </p:spTree>
    <p:extLst>
      <p:ext uri="{BB962C8B-B14F-4D97-AF65-F5344CB8AC3E}">
        <p14:creationId xmlns:p14="http://schemas.microsoft.com/office/powerpoint/2010/main" val="211503121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152B1-CE58-D744-00F8-43007E24B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A54C3C-B3A4-B678-36CF-CC924F3F0B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2E1748-31E6-E434-845C-5CB60510050A}"/>
              </a:ext>
            </a:extLst>
          </p:cNvPr>
          <p:cNvSpPr>
            <a:spLocks noGrp="1"/>
          </p:cNvSpPr>
          <p:nvPr>
            <p:ph type="body" idx="1"/>
          </p:nvPr>
        </p:nvSpPr>
        <p:spPr/>
        <p:txBody>
          <a:bodyPr/>
          <a:lstStyle/>
          <a:p>
            <a:r>
              <a:rPr lang="en-US"/>
              <a:t>Observation and Interactions </a:t>
            </a:r>
          </a:p>
          <a:p>
            <a:r>
              <a:rPr lang="en-US"/>
              <a:t>Animals as They &amp; Them – how to treat them – living animals – respect</a:t>
            </a:r>
          </a:p>
          <a:p>
            <a:endParaRPr lang="en-US"/>
          </a:p>
          <a:p>
            <a:r>
              <a:rPr lang="en-US"/>
              <a:t>Tool to discuss diversity:  Different colors, shapes but all sea stars.  Just like people</a:t>
            </a:r>
          </a:p>
          <a:p>
            <a:r>
              <a:rPr lang="en-US"/>
              <a:t>All sea stars the same basic needs.  Looking at how those compare to humans on a base level: food, shelter, safety</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SAFE program: Super Stars of the Sea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Why they need protection / their role in maintaining balance in the food web / how can we help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Touch pools provide a valuable resource for guest </a:t>
            </a:r>
            <a:r>
              <a:rPr lang="en-US" err="1"/>
              <a:t>engament</a:t>
            </a:r>
            <a:endParaRPr lang="en-US"/>
          </a:p>
          <a:p>
            <a:endParaRPr lang="en-US"/>
          </a:p>
        </p:txBody>
      </p:sp>
      <p:sp>
        <p:nvSpPr>
          <p:cNvPr id="4" name="Slide Number Placeholder 3">
            <a:extLst>
              <a:ext uri="{FF2B5EF4-FFF2-40B4-BE49-F238E27FC236}">
                <a16:creationId xmlns:a16="http://schemas.microsoft.com/office/drawing/2014/main" id="{AAA18BC0-465F-E1D5-1C47-4545F721AC90}"/>
              </a:ext>
            </a:extLst>
          </p:cNvPr>
          <p:cNvSpPr>
            <a:spLocks noGrp="1"/>
          </p:cNvSpPr>
          <p:nvPr>
            <p:ph type="sldNum" sz="quarter" idx="5"/>
          </p:nvPr>
        </p:nvSpPr>
        <p:spPr/>
        <p:txBody>
          <a:bodyPr/>
          <a:lstStyle/>
          <a:p>
            <a:fld id="{86D6A5EF-C1F6-B84D-8525-866CEB2E154D}" type="slidenum">
              <a:rPr lang="en-US" smtClean="0"/>
              <a:t>81</a:t>
            </a:fld>
            <a:endParaRPr lang="en-US"/>
          </a:p>
        </p:txBody>
      </p:sp>
    </p:spTree>
    <p:extLst>
      <p:ext uri="{BB962C8B-B14F-4D97-AF65-F5344CB8AC3E}">
        <p14:creationId xmlns:p14="http://schemas.microsoft.com/office/powerpoint/2010/main" val="373102932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A7ACC-8DE9-A477-9408-1738918893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5BEDEF-8569-2049-DAF8-C7DD7812F7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7AA4D-7966-F09B-5454-87C202522CD4}"/>
              </a:ext>
            </a:extLst>
          </p:cNvPr>
          <p:cNvSpPr>
            <a:spLocks noGrp="1"/>
          </p:cNvSpPr>
          <p:nvPr>
            <p:ph type="body" idx="1"/>
          </p:nvPr>
        </p:nvSpPr>
        <p:spPr/>
        <p:txBody>
          <a:bodyPr/>
          <a:lstStyle/>
          <a:p>
            <a:r>
              <a:rPr lang="en-US"/>
              <a:t>Opportunity to share stories and perspectives in a up close and engaging way.  </a:t>
            </a:r>
          </a:p>
          <a:p>
            <a:r>
              <a:rPr lang="en-US"/>
              <a:t>Storytelling: Shy Rock Crab  : Sea Star that prefer to be under the waterfall  :   Flamboyant Decorator Crab</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Framing : he/ she/ they – animals as individuals  “ everyone is safe to touch, you can touch anyone gently with one or two fingers.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      modeling how to touch – comparing to how you gently touch your pet at home.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r>
              <a:rPr lang="en-US"/>
              <a:t>Direct Interactions: Getting a Sea Urchin hug or handshake (explained as largely as sensory response since they do not have eyes)</a:t>
            </a:r>
          </a:p>
          <a:p>
            <a:r>
              <a:rPr lang="en-US"/>
              <a:t>Modeling – Demonstrating positive interactions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Building Connections – overcoming fears and preconceived ideas</a:t>
            </a:r>
          </a:p>
          <a:p>
            <a:endParaRPr lang="en-US"/>
          </a:p>
        </p:txBody>
      </p:sp>
      <p:sp>
        <p:nvSpPr>
          <p:cNvPr id="4" name="Slide Number Placeholder 3">
            <a:extLst>
              <a:ext uri="{FF2B5EF4-FFF2-40B4-BE49-F238E27FC236}">
                <a16:creationId xmlns:a16="http://schemas.microsoft.com/office/drawing/2014/main" id="{168C64E8-38D0-1E89-6E26-EBB66CA6B1AF}"/>
              </a:ext>
            </a:extLst>
          </p:cNvPr>
          <p:cNvSpPr>
            <a:spLocks noGrp="1"/>
          </p:cNvSpPr>
          <p:nvPr>
            <p:ph type="sldNum" sz="quarter" idx="5"/>
          </p:nvPr>
        </p:nvSpPr>
        <p:spPr/>
        <p:txBody>
          <a:bodyPr/>
          <a:lstStyle/>
          <a:p>
            <a:fld id="{86D6A5EF-C1F6-B84D-8525-866CEB2E154D}" type="slidenum">
              <a:rPr lang="en-US" smtClean="0"/>
              <a:t>82</a:t>
            </a:fld>
            <a:endParaRPr lang="en-US"/>
          </a:p>
        </p:txBody>
      </p:sp>
    </p:spTree>
    <p:extLst>
      <p:ext uri="{BB962C8B-B14F-4D97-AF65-F5344CB8AC3E}">
        <p14:creationId xmlns:p14="http://schemas.microsoft.com/office/powerpoint/2010/main" val="338138612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381000" y="685800"/>
            <a:ext cx="6096000" cy="3429000"/>
          </a:xfrm>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9C26271-74C1-40D2-809F-411E2799ED34}"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spTree>
    <p:extLst>
      <p:ext uri="{BB962C8B-B14F-4D97-AF65-F5344CB8AC3E}">
        <p14:creationId xmlns:p14="http://schemas.microsoft.com/office/powerpoint/2010/main" val="405592687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CCA5C-EDBF-4B85-332E-C661BE1240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FFD2F9-7AB7-7915-1E37-BA91D5BD5D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F26F1F-F9DD-E107-C3A8-B0D3C01C7286}"/>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36EF2BB5-32D6-BE22-4498-C563E96235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4243097"/>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60F1F-4327-3C12-1778-7FDD73FAC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0C6AA-E783-34FC-5BBC-E19A96CDAC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908B22-8E76-CCFD-C2D6-68F84865E1BE}"/>
              </a:ext>
            </a:extLst>
          </p:cNvPr>
          <p:cNvSpPr>
            <a:spLocks noGrp="1"/>
          </p:cNvSpPr>
          <p:nvPr>
            <p:ph type="body" idx="1"/>
          </p:nvPr>
        </p:nvSpPr>
        <p:spPr/>
        <p:txBody>
          <a:bodyPr/>
          <a:lstStyle/>
          <a:p>
            <a:endParaRPr lang="en-US" b="1"/>
          </a:p>
        </p:txBody>
      </p:sp>
      <p:sp>
        <p:nvSpPr>
          <p:cNvPr id="4" name="Slide Number Placeholder 3">
            <a:extLst>
              <a:ext uri="{FF2B5EF4-FFF2-40B4-BE49-F238E27FC236}">
                <a16:creationId xmlns:a16="http://schemas.microsoft.com/office/drawing/2014/main" id="{3BEBD045-E663-A6CA-CB85-9F3DBC5FAE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20F991-A76B-4D0F-9C6D-7977929521B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74087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71E4AB-442A-49CE-B520-686DC99E0BD1}" type="slidenum">
              <a:rPr lang="en-US" smtClean="0"/>
              <a:t>109</a:t>
            </a:fld>
            <a:endParaRPr lang="en-US"/>
          </a:p>
        </p:txBody>
      </p:sp>
    </p:spTree>
    <p:extLst>
      <p:ext uri="{BB962C8B-B14F-4D97-AF65-F5344CB8AC3E}">
        <p14:creationId xmlns:p14="http://schemas.microsoft.com/office/powerpoint/2010/main" val="27838804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Master" Target="../slideMasters/slideMaster2.xml"/><Relationship Id="rId1" Type="http://schemas.openxmlformats.org/officeDocument/2006/relationships/themeOverride" Target="../theme/themeOverride2.xml"/><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Master" Target="../slideMasters/slideMaster2.xml"/><Relationship Id="rId1" Type="http://schemas.openxmlformats.org/officeDocument/2006/relationships/themeOverride" Target="../theme/themeOverride3.xml"/><Relationship Id="rId4"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Master" Target="../slideMasters/slideMaster2.xml"/><Relationship Id="rId1" Type="http://schemas.openxmlformats.org/officeDocument/2006/relationships/themeOverride" Target="../theme/themeOverride4.xml"/><Relationship Id="rId4"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Master" Target="../slideMasters/slideMaster2.xml"/><Relationship Id="rId1" Type="http://schemas.openxmlformats.org/officeDocument/2006/relationships/themeOverride" Target="../theme/themeOverride5.xml"/><Relationship Id="rId5" Type="http://schemas.openxmlformats.org/officeDocument/2006/relationships/image" Target="../media/image10.png"/><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Master" Target="../slideMasters/slideMaster3.xml"/><Relationship Id="rId1" Type="http://schemas.openxmlformats.org/officeDocument/2006/relationships/themeOverride" Target="../theme/themeOverride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Master" Target="../slideMasters/slideMaster3.xml"/><Relationship Id="rId1" Type="http://schemas.openxmlformats.org/officeDocument/2006/relationships/themeOverride" Target="../theme/themeOverride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Master" Target="../slideMasters/slideMaster3.xml"/><Relationship Id="rId1" Type="http://schemas.openxmlformats.org/officeDocument/2006/relationships/themeOverride" Target="../theme/themeOverride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4" descr="Shape, rectangle&#10;&#10;Description automatically generated">
            <a:extLst>
              <a:ext uri="{FF2B5EF4-FFF2-40B4-BE49-F238E27FC236}">
                <a16:creationId xmlns:a16="http://schemas.microsoft.com/office/drawing/2014/main" id="{79D6E7A2-ED5D-5145-08FF-3EDF9E5B4639}"/>
              </a:ext>
            </a:extLst>
          </p:cNvPr>
          <p:cNvPicPr>
            <a:picLocks noChangeAspect="1"/>
          </p:cNvPicPr>
          <p:nvPr userDrawn="1"/>
        </p:nvPicPr>
        <p:blipFill>
          <a:blip r:embed="rId2"/>
          <a:stretch>
            <a:fillRect/>
          </a:stretch>
        </p:blipFill>
        <p:spPr>
          <a:xfrm>
            <a:off x="-7727" y="-75479"/>
            <a:ext cx="12231700" cy="1458531"/>
          </a:xfrm>
          <a:prstGeom prst="rect">
            <a:avLst/>
          </a:prstGeom>
        </p:spPr>
      </p:pic>
      <p:sp>
        <p:nvSpPr>
          <p:cNvPr id="2" name="Title 1"/>
          <p:cNvSpPr>
            <a:spLocks noGrp="1"/>
          </p:cNvSpPr>
          <p:nvPr>
            <p:ph type="title"/>
          </p:nvPr>
        </p:nvSpPr>
        <p:spPr>
          <a:xfrm>
            <a:off x="1938182" y="681037"/>
            <a:ext cx="9415618" cy="1009651"/>
          </a:xfrm>
        </p:spPr>
        <p:txBody>
          <a:bodyPr/>
          <a:lstStyle>
            <a:lvl1pPr>
              <a:defRPr b="1"/>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pic>
        <p:nvPicPr>
          <p:cNvPr id="8" name="Picture 7">
            <a:extLst>
              <a:ext uri="{FF2B5EF4-FFF2-40B4-BE49-F238E27FC236}">
                <a16:creationId xmlns:a16="http://schemas.microsoft.com/office/drawing/2014/main" id="{22F59ECD-143E-EFAD-445C-AE75C7753B93}"/>
              </a:ext>
            </a:extLst>
          </p:cNvPr>
          <p:cNvPicPr>
            <a:picLocks noChangeAspect="1"/>
          </p:cNvPicPr>
          <p:nvPr userDrawn="1"/>
        </p:nvPicPr>
        <p:blipFill>
          <a:blip r:embed="rId3"/>
          <a:stretch>
            <a:fillRect/>
          </a:stretch>
        </p:blipFill>
        <p:spPr>
          <a:xfrm>
            <a:off x="310409" y="81505"/>
            <a:ext cx="1627773" cy="1865538"/>
          </a:xfrm>
          <a:prstGeom prst="rect">
            <a:avLst/>
          </a:prstGeom>
        </p:spPr>
      </p:pic>
    </p:spTree>
    <p:extLst>
      <p:ext uri="{BB962C8B-B14F-4D97-AF65-F5344CB8AC3E}">
        <p14:creationId xmlns:p14="http://schemas.microsoft.com/office/powerpoint/2010/main" val="9491384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bg>
      <p:bgPr>
        <a:gradFill>
          <a:gsLst>
            <a:gs pos="56000">
              <a:srgbClr val="44AECC"/>
            </a:gs>
            <a:gs pos="0">
              <a:srgbClr val="88D2D7"/>
            </a:gs>
            <a:gs pos="21000">
              <a:srgbClr val="61C4C6"/>
            </a:gs>
            <a:gs pos="35000">
              <a:srgbClr val="5AC0C7"/>
            </a:gs>
            <a:gs pos="79000">
              <a:srgbClr val="2E9CD1"/>
            </a:gs>
            <a:gs pos="100000">
              <a:srgbClr val="0490CB"/>
            </a:gs>
          </a:gsLst>
          <a:lin ang="135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920648"/>
            <a:ext cx="9144000" cy="2387600"/>
          </a:xfrm>
        </p:spPr>
        <p:txBody>
          <a:bodyPr anchor="b"/>
          <a:lstStyle>
            <a:lvl1pPr algn="ctr">
              <a:defRPr sz="6000" b="1">
                <a:solidFill>
                  <a:schemeClr val="bg1"/>
                </a:solidFill>
              </a:defRPr>
            </a:lvl1pPr>
          </a:lstStyle>
          <a:p>
            <a:r>
              <a:rPr lang="en-US"/>
              <a:t>Click to edit Master 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userDrawn="1">
  <p:cSld name="1_End Slide">
    <p:bg bwMode="ltGray">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8" name="Title 1"/>
          <p:cNvSpPr>
            <a:spLocks noGrp="1"/>
          </p:cNvSpPr>
          <p:nvPr>
            <p:ph type="ctrTitle"/>
          </p:nvPr>
        </p:nvSpPr>
        <p:spPr>
          <a:xfrm>
            <a:off x="1320801" y="1798410"/>
            <a:ext cx="8439313" cy="676903"/>
          </a:xfrm>
          <a:prstGeom prst="rect">
            <a:avLst/>
          </a:prstGeom>
        </p:spPr>
        <p:txBody>
          <a:bodyPr anchor="ctr">
            <a:normAutofit/>
          </a:bodyPr>
          <a:lstStyle>
            <a:lvl1pPr>
              <a:defRPr sz="3730" b="0">
                <a:solidFill>
                  <a:srgbClr val="FFFFFF"/>
                </a:solidFill>
              </a:defRPr>
            </a:lvl1pPr>
          </a:lstStyle>
          <a:p>
            <a:r>
              <a:rPr lang="en-US"/>
              <a:t>Click to edit Master title style</a:t>
            </a:r>
          </a:p>
        </p:txBody>
      </p:sp>
      <p:sp>
        <p:nvSpPr>
          <p:cNvPr id="9" name="Subtitle 2"/>
          <p:cNvSpPr>
            <a:spLocks noGrp="1"/>
          </p:cNvSpPr>
          <p:nvPr>
            <p:ph type="subTitle" idx="1"/>
          </p:nvPr>
        </p:nvSpPr>
        <p:spPr>
          <a:xfrm>
            <a:off x="1322608" y="2559054"/>
            <a:ext cx="8474723" cy="348918"/>
          </a:xfrm>
          <a:noFill/>
          <a:ln>
            <a:noFill/>
          </a:ln>
        </p:spPr>
        <p:txBody>
          <a:bodyPr anchor="b"/>
          <a:lstStyle>
            <a:lvl1pPr marL="0" indent="0">
              <a:buNone/>
              <a:defRPr lang="en-US" sz="2398" dirty="0">
                <a:solidFill>
                  <a:srgbClr val="FFFFFF"/>
                </a:solidFill>
                <a:latin typeface="+mj-lt"/>
                <a:ea typeface="+mj-ea"/>
                <a:cs typeface="+mj-cs"/>
              </a:defRPr>
            </a:lvl1pPr>
          </a:lstStyle>
          <a:p>
            <a:pPr lvl="0"/>
            <a:r>
              <a:rPr lang="en-US"/>
              <a:t>Click to edit Master subtitle style</a:t>
            </a:r>
          </a:p>
        </p:txBody>
      </p:sp>
    </p:spTree>
    <p:extLst>
      <p:ext uri="{BB962C8B-B14F-4D97-AF65-F5344CB8AC3E}">
        <p14:creationId xmlns:p14="http://schemas.microsoft.com/office/powerpoint/2010/main" val="20360665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80034" y="677864"/>
            <a:ext cx="1722967"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Title Placeholder 1"/>
          <p:cNvSpPr>
            <a:spLocks noGrp="1"/>
          </p:cNvSpPr>
          <p:nvPr>
            <p:ph type="ctrTitle"/>
          </p:nvPr>
        </p:nvSpPr>
        <p:spPr>
          <a:xfrm>
            <a:off x="914400" y="2130426"/>
            <a:ext cx="10363200" cy="1470025"/>
          </a:xfrm>
          <a:ln/>
        </p:spPr>
        <p:txBody>
          <a:bodyPr/>
          <a:lstStyle>
            <a:lvl1pPr marL="0" indent="0">
              <a:defRPr sz="3600" b="1" smtClean="0">
                <a:solidFill>
                  <a:schemeClr val="tx1"/>
                </a:solidFill>
              </a:defRPr>
            </a:lvl1pPr>
          </a:lstStyle>
          <a:p>
            <a:r>
              <a:rPr lang="en-US"/>
              <a:t>Click to edit Master title style</a:t>
            </a:r>
          </a:p>
        </p:txBody>
      </p:sp>
      <p:sp>
        <p:nvSpPr>
          <p:cNvPr id="27651" name="Text Placeholder 2"/>
          <p:cNvSpPr>
            <a:spLocks noGrp="1"/>
          </p:cNvSpPr>
          <p:nvPr>
            <p:ph type="subTitle" idx="1"/>
          </p:nvPr>
        </p:nvSpPr>
        <p:spPr>
          <a:xfrm>
            <a:off x="952500" y="3543301"/>
            <a:ext cx="10287000" cy="1597025"/>
          </a:xfrm>
        </p:spPr>
        <p:txBody>
          <a:bodyPr/>
          <a:lstStyle>
            <a:lvl1pPr marL="0" indent="0">
              <a:buFont typeface="Arial" charset="0"/>
              <a:buNone/>
              <a:defRPr sz="1600" smtClean="0"/>
            </a:lvl1pPr>
          </a:lstStyle>
          <a:p>
            <a:r>
              <a:rPr lang="en-US"/>
              <a:t>Click to edit Master subtitle style</a:t>
            </a:r>
          </a:p>
        </p:txBody>
      </p:sp>
      <p:sp>
        <p:nvSpPr>
          <p:cNvPr id="5" name="Date Placeholder 3"/>
          <p:cNvSpPr>
            <a:spLocks noGrp="1"/>
          </p:cNvSpPr>
          <p:nvPr>
            <p:ph type="dt" sz="half" idx="10"/>
          </p:nvPr>
        </p:nvSpPr>
        <p:spPr>
          <a:xfrm>
            <a:off x="609600" y="6245225"/>
            <a:ext cx="2844800" cy="476250"/>
          </a:xfrm>
        </p:spPr>
        <p:txBody>
          <a:bodyPr/>
          <a:lstStyle>
            <a:lvl1pPr>
              <a:defRPr>
                <a:solidFill>
                  <a:schemeClr val="tx1"/>
                </a:solidFill>
              </a:defRPr>
            </a:lvl1pPr>
          </a:lstStyle>
          <a:p>
            <a:pPr>
              <a:defRPr/>
            </a:pPr>
            <a:fld id="{F8C8EA51-64D1-464C-A3D4-BE6013C03803}" type="datetime1">
              <a:rPr lang="en-US"/>
              <a:pPr>
                <a:defRPr/>
              </a:pPr>
              <a:t>2/7/2025</a:t>
            </a:fld>
            <a:endParaRPr lang="en-US"/>
          </a:p>
        </p:txBody>
      </p:sp>
      <p:sp>
        <p:nvSpPr>
          <p:cNvPr id="6" name="Footer Placeholder 4"/>
          <p:cNvSpPr>
            <a:spLocks noGrp="1"/>
          </p:cNvSpPr>
          <p:nvPr>
            <p:ph type="ftr" sz="quarter" idx="11"/>
          </p:nvPr>
        </p:nvSpPr>
        <p:spPr>
          <a:xfrm>
            <a:off x="4165600" y="6245225"/>
            <a:ext cx="3860800" cy="476250"/>
          </a:xfrm>
        </p:spPr>
        <p:txBody>
          <a:bodyPr/>
          <a:lstStyle>
            <a:lvl1pPr>
              <a:defRPr>
                <a:solidFill>
                  <a:schemeClr val="tx1"/>
                </a:solidFill>
              </a:defRPr>
            </a:lvl1pPr>
          </a:lstStyle>
          <a:p>
            <a:pPr>
              <a:defRPr/>
            </a:pPr>
            <a:endParaRPr lang="en-US"/>
          </a:p>
        </p:txBody>
      </p:sp>
      <p:sp>
        <p:nvSpPr>
          <p:cNvPr id="7" name="Slide Number Placeholder 5"/>
          <p:cNvSpPr>
            <a:spLocks noGrp="1"/>
          </p:cNvSpPr>
          <p:nvPr>
            <p:ph type="sldNum" sz="quarter" idx="12"/>
          </p:nvPr>
        </p:nvSpPr>
        <p:spPr>
          <a:xfrm>
            <a:off x="8737600" y="6245225"/>
            <a:ext cx="2844800" cy="476250"/>
          </a:xfrm>
        </p:spPr>
        <p:txBody>
          <a:bodyPr/>
          <a:lstStyle>
            <a:lvl1pPr>
              <a:defRPr>
                <a:solidFill>
                  <a:schemeClr val="tx1"/>
                </a:solidFill>
              </a:defRPr>
            </a:lvl1pPr>
          </a:lstStyle>
          <a:p>
            <a:pPr>
              <a:defRPr/>
            </a:pPr>
            <a:fld id="{2E414999-F118-49BF-BBD0-6A09F68A9058}" type="slidenum">
              <a:rPr lang="en-US" altLang="en-US"/>
              <a:pPr>
                <a:defRPr/>
              </a:pPr>
              <a:t>‹#›</a:t>
            </a:fld>
            <a:endParaRPr lang="en-US" altLang="en-US"/>
          </a:p>
        </p:txBody>
      </p:sp>
    </p:spTree>
    <p:extLst>
      <p:ext uri="{BB962C8B-B14F-4D97-AF65-F5344CB8AC3E}">
        <p14:creationId xmlns:p14="http://schemas.microsoft.com/office/powerpoint/2010/main" val="343534335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49250" y="236538"/>
            <a:ext cx="10409767" cy="484187"/>
          </a:xfrm>
        </p:spPr>
        <p:txBody>
          <a:bodyPr/>
          <a:lstStyle>
            <a:lvl1pPr>
              <a:defRPr sz="2000">
                <a:solidFill>
                  <a:schemeClr val="tx1"/>
                </a:solidFill>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1D6DC91-5EA4-49EE-8E9F-A492188550E5}" type="datetime1">
              <a:rPr lang="en-US"/>
              <a:pPr>
                <a:defRPr/>
              </a:pPr>
              <a:t>2/7/2025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225CFE5-B3C5-42FA-8A8E-FCD96D5F7948}" type="slidenum">
              <a:rPr lang="en-US" altLang="en-US"/>
              <a:pPr>
                <a:defRPr/>
              </a:pPr>
              <a:t>‹#›</a:t>
            </a:fld>
            <a:endParaRPr lang="en-US" altLang="en-US"/>
          </a:p>
        </p:txBody>
      </p:sp>
    </p:spTree>
    <p:extLst>
      <p:ext uri="{BB962C8B-B14F-4D97-AF65-F5344CB8AC3E}">
        <p14:creationId xmlns:p14="http://schemas.microsoft.com/office/powerpoint/2010/main" val="871487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reserve="1">
  <p:cSld name="End Slide">
    <p:bg bwMode="ltGray">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8"/>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24634" y="217488"/>
            <a:ext cx="944033" cy="69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20800" y="1371602"/>
            <a:ext cx="9652000" cy="3047999"/>
          </a:xfrm>
        </p:spPr>
        <p:txBody>
          <a:bodyPr anchor="ctr">
            <a:normAutofit/>
          </a:bodyPr>
          <a:lstStyle>
            <a:lvl1pPr>
              <a:defRPr sz="3200" b="0">
                <a:solidFill>
                  <a:schemeClr val="tx1"/>
                </a:solidFill>
              </a:defRPr>
            </a:lvl1pPr>
          </a:lstStyle>
          <a:p>
            <a:r>
              <a:rPr lang="en-US"/>
              <a:t>Click to edit Master title style</a:t>
            </a:r>
          </a:p>
        </p:txBody>
      </p:sp>
      <p:sp>
        <p:nvSpPr>
          <p:cNvPr id="3" name="Subtitle 2"/>
          <p:cNvSpPr>
            <a:spLocks noGrp="1"/>
          </p:cNvSpPr>
          <p:nvPr>
            <p:ph type="subTitle" idx="1"/>
          </p:nvPr>
        </p:nvSpPr>
        <p:spPr>
          <a:xfrm>
            <a:off x="349251" y="304800"/>
            <a:ext cx="10115549" cy="415925"/>
          </a:xfrm>
          <a:noFill/>
          <a:ln>
            <a:noFill/>
          </a:ln>
        </p:spPr>
        <p:txBody>
          <a:bodyPr anchor="b"/>
          <a:lstStyle>
            <a:lvl1pPr marL="0" indent="0">
              <a:buNone/>
              <a:defRPr lang="en-US" sz="2000" dirty="0">
                <a:latin typeface="+mj-lt"/>
                <a:ea typeface="+mj-ea"/>
                <a:cs typeface="+mj-cs"/>
              </a:defRPr>
            </a:lvl1pPr>
          </a:lstStyle>
          <a:p>
            <a:pPr lvl="0"/>
            <a:r>
              <a:rPr lang="en-US"/>
              <a:t>Click to edit Master subtitle style</a:t>
            </a:r>
          </a:p>
        </p:txBody>
      </p:sp>
      <p:sp>
        <p:nvSpPr>
          <p:cNvPr id="5" name="Date Placeholder 3"/>
          <p:cNvSpPr>
            <a:spLocks noGrp="1"/>
          </p:cNvSpPr>
          <p:nvPr>
            <p:ph type="dt" sz="half" idx="10"/>
          </p:nvPr>
        </p:nvSpPr>
        <p:spPr/>
        <p:txBody>
          <a:bodyPr/>
          <a:lstStyle>
            <a:lvl1pPr>
              <a:defRPr>
                <a:solidFill>
                  <a:schemeClr val="tx1"/>
                </a:solidFill>
              </a:defRPr>
            </a:lvl1pPr>
          </a:lstStyle>
          <a:p>
            <a:pPr>
              <a:defRPr/>
            </a:pPr>
            <a:fld id="{763FA516-8E57-4921-805A-D477AF17BDDA}" type="datetime1">
              <a:rPr lang="en-US"/>
              <a:pPr>
                <a:defRPr/>
              </a:pPr>
              <a:t>2/7/2025</a:t>
            </a:fld>
            <a:endParaRPr lang="en-US"/>
          </a:p>
        </p:txBody>
      </p:sp>
      <p:sp>
        <p:nvSpPr>
          <p:cNvPr id="6" name="Footer Placeholder 4"/>
          <p:cNvSpPr>
            <a:spLocks noGrp="1"/>
          </p:cNvSpPr>
          <p:nvPr>
            <p:ph type="ftr" sz="quarter" idx="11"/>
          </p:nvPr>
        </p:nvSpPr>
        <p:spPr/>
        <p:txBody>
          <a:bodyPr/>
          <a:lstStyle>
            <a:lvl1pPr>
              <a:defRPr>
                <a:solidFill>
                  <a:schemeClr val="tx1"/>
                </a:solidFill>
              </a:defRPr>
            </a:lvl1pPr>
          </a:lstStyle>
          <a:p>
            <a:pPr>
              <a:defRPr/>
            </a:pPr>
            <a:endParaRPr lang="en-US"/>
          </a:p>
        </p:txBody>
      </p:sp>
      <p:sp>
        <p:nvSpPr>
          <p:cNvPr id="7" name="Slide Number Placeholder 5"/>
          <p:cNvSpPr>
            <a:spLocks noGrp="1"/>
          </p:cNvSpPr>
          <p:nvPr>
            <p:ph type="sldNum" sz="quarter" idx="12"/>
          </p:nvPr>
        </p:nvSpPr>
        <p:spPr/>
        <p:txBody>
          <a:bodyPr/>
          <a:lstStyle>
            <a:lvl1pPr>
              <a:defRPr>
                <a:solidFill>
                  <a:schemeClr val="tx1"/>
                </a:solidFill>
              </a:defRPr>
            </a:lvl1pPr>
          </a:lstStyle>
          <a:p>
            <a:pPr>
              <a:defRPr/>
            </a:pPr>
            <a:fld id="{2C125A58-F1F4-4213-B03F-8CE138A2C763}" type="slidenum">
              <a:rPr lang="en-US" altLang="en-US"/>
              <a:pPr>
                <a:defRPr/>
              </a:pPr>
              <a:t>‹#›</a:t>
            </a:fld>
            <a:endParaRPr lang="en-US" altLang="en-US"/>
          </a:p>
        </p:txBody>
      </p:sp>
    </p:spTree>
    <p:extLst>
      <p:ext uri="{BB962C8B-B14F-4D97-AF65-F5344CB8AC3E}">
        <p14:creationId xmlns:p14="http://schemas.microsoft.com/office/powerpoint/2010/main" val="341169359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1_End Slide">
    <p:bg bwMode="ltGray">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8"/>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24634" y="217488"/>
            <a:ext cx="944033" cy="69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20800" y="1371602"/>
            <a:ext cx="9652000" cy="3047999"/>
          </a:xfrm>
        </p:spPr>
        <p:txBody>
          <a:bodyPr anchor="ctr">
            <a:normAutofit/>
          </a:bodyPr>
          <a:lstStyle>
            <a:lvl1pPr>
              <a:defRPr sz="3200" b="0">
                <a:solidFill>
                  <a:schemeClr val="tx1"/>
                </a:solidFill>
              </a:defRPr>
            </a:lvl1pPr>
          </a:lstStyle>
          <a:p>
            <a:r>
              <a:rPr lang="en-US"/>
              <a:t>Click to edit Master title style</a:t>
            </a:r>
          </a:p>
        </p:txBody>
      </p:sp>
      <p:sp>
        <p:nvSpPr>
          <p:cNvPr id="3" name="Subtitle 2"/>
          <p:cNvSpPr>
            <a:spLocks noGrp="1"/>
          </p:cNvSpPr>
          <p:nvPr>
            <p:ph type="subTitle" idx="1"/>
          </p:nvPr>
        </p:nvSpPr>
        <p:spPr>
          <a:xfrm>
            <a:off x="349251" y="304800"/>
            <a:ext cx="10115549" cy="415925"/>
          </a:xfrm>
          <a:noFill/>
          <a:ln>
            <a:noFill/>
          </a:ln>
        </p:spPr>
        <p:txBody>
          <a:bodyPr anchor="b"/>
          <a:lstStyle>
            <a:lvl1pPr marL="0" indent="0">
              <a:buNone/>
              <a:defRPr lang="en-US" sz="2000" dirty="0">
                <a:latin typeface="+mj-lt"/>
                <a:ea typeface="+mj-ea"/>
                <a:cs typeface="+mj-cs"/>
              </a:defRPr>
            </a:lvl1pPr>
          </a:lstStyle>
          <a:p>
            <a:pPr lvl="0"/>
            <a:r>
              <a:rPr lang="en-US"/>
              <a:t>Click to edit Master subtitle style</a:t>
            </a:r>
          </a:p>
        </p:txBody>
      </p:sp>
      <p:sp>
        <p:nvSpPr>
          <p:cNvPr id="5" name="Date Placeholder 3"/>
          <p:cNvSpPr>
            <a:spLocks noGrp="1"/>
          </p:cNvSpPr>
          <p:nvPr>
            <p:ph type="dt" sz="half" idx="10"/>
          </p:nvPr>
        </p:nvSpPr>
        <p:spPr/>
        <p:txBody>
          <a:bodyPr/>
          <a:lstStyle>
            <a:lvl1pPr>
              <a:defRPr>
                <a:solidFill>
                  <a:schemeClr val="tx1"/>
                </a:solidFill>
              </a:defRPr>
            </a:lvl1pPr>
          </a:lstStyle>
          <a:p>
            <a:pPr>
              <a:defRPr/>
            </a:pPr>
            <a:fld id="{045D08B5-FC60-49BF-BC8F-80300FF07D91}" type="datetime1">
              <a:rPr lang="en-US"/>
              <a:pPr>
                <a:defRPr/>
              </a:pPr>
              <a:t>2/7/2025</a:t>
            </a:fld>
            <a:endParaRPr lang="en-US"/>
          </a:p>
        </p:txBody>
      </p:sp>
      <p:sp>
        <p:nvSpPr>
          <p:cNvPr id="6" name="Footer Placeholder 4"/>
          <p:cNvSpPr>
            <a:spLocks noGrp="1"/>
          </p:cNvSpPr>
          <p:nvPr>
            <p:ph type="ftr" sz="quarter" idx="11"/>
          </p:nvPr>
        </p:nvSpPr>
        <p:spPr/>
        <p:txBody>
          <a:bodyPr/>
          <a:lstStyle>
            <a:lvl1pPr>
              <a:defRPr>
                <a:solidFill>
                  <a:schemeClr val="tx1"/>
                </a:solidFill>
              </a:defRPr>
            </a:lvl1pPr>
          </a:lstStyle>
          <a:p>
            <a:pPr>
              <a:defRPr/>
            </a:pPr>
            <a:endParaRPr lang="en-US"/>
          </a:p>
        </p:txBody>
      </p:sp>
      <p:sp>
        <p:nvSpPr>
          <p:cNvPr id="7" name="Slide Number Placeholder 5"/>
          <p:cNvSpPr>
            <a:spLocks noGrp="1"/>
          </p:cNvSpPr>
          <p:nvPr>
            <p:ph type="sldNum" sz="quarter" idx="12"/>
          </p:nvPr>
        </p:nvSpPr>
        <p:spPr/>
        <p:txBody>
          <a:bodyPr/>
          <a:lstStyle>
            <a:lvl1pPr>
              <a:defRPr>
                <a:solidFill>
                  <a:schemeClr val="tx1"/>
                </a:solidFill>
              </a:defRPr>
            </a:lvl1pPr>
          </a:lstStyle>
          <a:p>
            <a:pPr>
              <a:defRPr/>
            </a:pPr>
            <a:fld id="{5C27C124-880F-4AF6-8F64-2EDE74F08170}" type="slidenum">
              <a:rPr lang="en-US" altLang="en-US"/>
              <a:pPr>
                <a:defRPr/>
              </a:pPr>
              <a:t>‹#›</a:t>
            </a:fld>
            <a:endParaRPr lang="en-US" altLang="en-US"/>
          </a:p>
        </p:txBody>
      </p:sp>
    </p:spTree>
    <p:extLst>
      <p:ext uri="{BB962C8B-B14F-4D97-AF65-F5344CB8AC3E}">
        <p14:creationId xmlns:p14="http://schemas.microsoft.com/office/powerpoint/2010/main" val="58228750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itle" preserve="1">
  <p:cSld name="2_End Slide">
    <p:bg bwMode="ltGray">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8"/>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24634" y="217488"/>
            <a:ext cx="944033" cy="69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20800" y="1371602"/>
            <a:ext cx="9652000" cy="3047999"/>
          </a:xfrm>
        </p:spPr>
        <p:txBody>
          <a:bodyPr anchor="ctr">
            <a:normAutofit/>
          </a:bodyPr>
          <a:lstStyle>
            <a:lvl1pPr>
              <a:defRPr sz="3200" b="0">
                <a:solidFill>
                  <a:schemeClr val="tx1"/>
                </a:solidFill>
              </a:defRPr>
            </a:lvl1pPr>
          </a:lstStyle>
          <a:p>
            <a:r>
              <a:rPr lang="en-US"/>
              <a:t>Click to edit Master title style</a:t>
            </a:r>
          </a:p>
        </p:txBody>
      </p:sp>
      <p:sp>
        <p:nvSpPr>
          <p:cNvPr id="3" name="Subtitle 2"/>
          <p:cNvSpPr>
            <a:spLocks noGrp="1"/>
          </p:cNvSpPr>
          <p:nvPr>
            <p:ph type="subTitle" idx="1"/>
          </p:nvPr>
        </p:nvSpPr>
        <p:spPr>
          <a:xfrm>
            <a:off x="349251" y="304800"/>
            <a:ext cx="10115549" cy="415925"/>
          </a:xfrm>
          <a:noFill/>
          <a:ln>
            <a:noFill/>
          </a:ln>
        </p:spPr>
        <p:txBody>
          <a:bodyPr anchor="b"/>
          <a:lstStyle>
            <a:lvl1pPr marL="0" indent="0">
              <a:buNone/>
              <a:defRPr lang="en-US" sz="2000" dirty="0">
                <a:latin typeface="+mj-lt"/>
                <a:ea typeface="+mj-ea"/>
                <a:cs typeface="+mj-cs"/>
              </a:defRPr>
            </a:lvl1pPr>
          </a:lstStyle>
          <a:p>
            <a:pPr lvl="0"/>
            <a:r>
              <a:rPr lang="en-US"/>
              <a:t>Click to edit Master subtitle style</a:t>
            </a:r>
          </a:p>
        </p:txBody>
      </p:sp>
      <p:sp>
        <p:nvSpPr>
          <p:cNvPr id="5" name="Date Placeholder 3"/>
          <p:cNvSpPr>
            <a:spLocks noGrp="1"/>
          </p:cNvSpPr>
          <p:nvPr>
            <p:ph type="dt" sz="half" idx="10"/>
          </p:nvPr>
        </p:nvSpPr>
        <p:spPr/>
        <p:txBody>
          <a:bodyPr/>
          <a:lstStyle>
            <a:lvl1pPr>
              <a:defRPr>
                <a:solidFill>
                  <a:schemeClr val="tx1"/>
                </a:solidFill>
              </a:defRPr>
            </a:lvl1pPr>
          </a:lstStyle>
          <a:p>
            <a:pPr>
              <a:defRPr/>
            </a:pPr>
            <a:fld id="{5B76D79F-0EB5-492A-B529-685B88EEBCB8}" type="datetime1">
              <a:rPr lang="en-US"/>
              <a:pPr>
                <a:defRPr/>
              </a:pPr>
              <a:t>2/7/2025</a:t>
            </a:fld>
            <a:endParaRPr lang="en-US"/>
          </a:p>
        </p:txBody>
      </p:sp>
      <p:sp>
        <p:nvSpPr>
          <p:cNvPr id="6" name="Footer Placeholder 4"/>
          <p:cNvSpPr>
            <a:spLocks noGrp="1"/>
          </p:cNvSpPr>
          <p:nvPr>
            <p:ph type="ftr" sz="quarter" idx="11"/>
          </p:nvPr>
        </p:nvSpPr>
        <p:spPr/>
        <p:txBody>
          <a:bodyPr/>
          <a:lstStyle>
            <a:lvl1pPr>
              <a:defRPr>
                <a:solidFill>
                  <a:schemeClr val="tx1"/>
                </a:solidFill>
              </a:defRPr>
            </a:lvl1pPr>
          </a:lstStyle>
          <a:p>
            <a:pPr>
              <a:defRPr/>
            </a:pPr>
            <a:endParaRPr lang="en-US"/>
          </a:p>
        </p:txBody>
      </p:sp>
      <p:sp>
        <p:nvSpPr>
          <p:cNvPr id="7" name="Slide Number Placeholder 5"/>
          <p:cNvSpPr>
            <a:spLocks noGrp="1"/>
          </p:cNvSpPr>
          <p:nvPr>
            <p:ph type="sldNum" sz="quarter" idx="12"/>
          </p:nvPr>
        </p:nvSpPr>
        <p:spPr/>
        <p:txBody>
          <a:bodyPr/>
          <a:lstStyle>
            <a:lvl1pPr>
              <a:defRPr>
                <a:solidFill>
                  <a:schemeClr val="tx1"/>
                </a:solidFill>
              </a:defRPr>
            </a:lvl1pPr>
          </a:lstStyle>
          <a:p>
            <a:pPr>
              <a:defRPr/>
            </a:pPr>
            <a:fld id="{466C6F4B-8765-4269-B1BD-FA215184D831}" type="slidenum">
              <a:rPr lang="en-US" altLang="en-US"/>
              <a:pPr>
                <a:defRPr/>
              </a:pPr>
              <a:t>‹#›</a:t>
            </a:fld>
            <a:endParaRPr lang="en-US" altLang="en-US"/>
          </a:p>
        </p:txBody>
      </p:sp>
    </p:spTree>
    <p:extLst>
      <p:ext uri="{BB962C8B-B14F-4D97-AF65-F5344CB8AC3E}">
        <p14:creationId xmlns:p14="http://schemas.microsoft.com/office/powerpoint/2010/main" val="354768695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6D150C4-932A-43FA-B9BA-7E97C29D646E}" type="datetime1">
              <a:rPr lang="en-US"/>
              <a:pPr>
                <a:defRPr/>
              </a:pPr>
              <a:t>2/7/2025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D4FCDC8-CABA-48A0-AC03-16420D693750}" type="slidenum">
              <a:rPr lang="en-US" altLang="en-US"/>
              <a:pPr>
                <a:defRPr/>
              </a:pPr>
              <a:t>‹#›</a:t>
            </a:fld>
            <a:endParaRPr lang="en-US" altLang="en-US"/>
          </a:p>
        </p:txBody>
      </p:sp>
    </p:spTree>
    <p:extLst>
      <p:ext uri="{BB962C8B-B14F-4D97-AF65-F5344CB8AC3E}">
        <p14:creationId xmlns:p14="http://schemas.microsoft.com/office/powerpoint/2010/main" val="2410491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197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a:xfrm>
            <a:off x="349251" y="304800"/>
            <a:ext cx="10521949" cy="415925"/>
          </a:xfrm>
          <a:noFill/>
          <a:ln>
            <a:noFill/>
          </a:ln>
        </p:spPr>
        <p:txBody>
          <a:bodyPr/>
          <a:lstStyle>
            <a:lvl1pPr>
              <a:defRPr lang="en-US" sz="2000" dirty="0">
                <a:solidFill>
                  <a:schemeClr val="tx1"/>
                </a:solidFill>
              </a:defRPr>
            </a:lvl1pPr>
          </a:lstStyle>
          <a:p>
            <a:pPr lvl="0"/>
            <a:r>
              <a:rPr lang="en-US"/>
              <a:t>Click to edit Master title style</a:t>
            </a:r>
          </a:p>
        </p:txBody>
      </p:sp>
      <p:sp>
        <p:nvSpPr>
          <p:cNvPr id="3" name="Content Placeholder 2"/>
          <p:cNvSpPr>
            <a:spLocks noGrp="1"/>
          </p:cNvSpPr>
          <p:nvPr>
            <p:ph sz="half" idx="1"/>
          </p:nvPr>
        </p:nvSpPr>
        <p:spPr>
          <a:xfrm>
            <a:off x="609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C84E447-B835-40CF-81F2-7E6E8290E4D6}" type="datetime1">
              <a:rPr lang="en-US"/>
              <a:pPr>
                <a:defRPr/>
              </a:pPr>
              <a:t>2/7/2025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DE4EFB5-777B-41DF-B814-B6448368B94E}" type="slidenum">
              <a:rPr lang="en-US" altLang="en-US"/>
              <a:pPr>
                <a:defRPr/>
              </a:pPr>
              <a:t>‹#›</a:t>
            </a:fld>
            <a:endParaRPr lang="en-US" altLang="en-US"/>
          </a:p>
        </p:txBody>
      </p:sp>
    </p:spTree>
    <p:extLst>
      <p:ext uri="{BB962C8B-B14F-4D97-AF65-F5344CB8AC3E}">
        <p14:creationId xmlns:p14="http://schemas.microsoft.com/office/powerpoint/2010/main" val="942341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9251" y="304800"/>
            <a:ext cx="10318749" cy="415925"/>
          </a:xfrm>
          <a:noFill/>
          <a:ln>
            <a:noFill/>
          </a:ln>
        </p:spPr>
        <p:txBody>
          <a:bodyPr/>
          <a:lstStyle>
            <a:lvl1pPr>
              <a:defRPr lang="en-US" sz="2000" dirty="0">
                <a:solidFill>
                  <a:schemeClr val="tx1"/>
                </a:solidFill>
              </a:defRPr>
            </a:lvl1pPr>
          </a:lstStyle>
          <a:p>
            <a:pPr lvl="0"/>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53322F84-F999-44A5-BAC0-556CDF4F6EFE}" type="datetime1">
              <a:rPr lang="en-US"/>
              <a:pPr>
                <a:defRPr/>
              </a:pPr>
              <a:t>2/7/2025</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D699B650-BF87-457B-80A9-5D99FA64245C}" type="slidenum">
              <a:rPr lang="en-US" altLang="en-US"/>
              <a:pPr>
                <a:defRPr/>
              </a:pPr>
              <a:t>‹#›</a:t>
            </a:fld>
            <a:endParaRPr lang="en-US" altLang="en-US"/>
          </a:p>
        </p:txBody>
      </p:sp>
    </p:spTree>
    <p:extLst>
      <p:ext uri="{BB962C8B-B14F-4D97-AF65-F5344CB8AC3E}">
        <p14:creationId xmlns:p14="http://schemas.microsoft.com/office/powerpoint/2010/main" val="2457579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49250" y="211668"/>
            <a:ext cx="10409767" cy="509058"/>
          </a:xfrm>
          <a:noFill/>
          <a:ln>
            <a:noFill/>
          </a:ln>
        </p:spPr>
        <p:txBody>
          <a:bodyPr/>
          <a:lstStyle>
            <a:lvl1pPr>
              <a:defRPr lang="en-US" sz="2000">
                <a:solidFill>
                  <a:schemeClr val="tx1"/>
                </a:solidFill>
              </a:defRPr>
            </a:lvl1pPr>
          </a:lstStyle>
          <a:p>
            <a:pPr lvl="0"/>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44E46418-F090-43C9-AB37-4D9DC0EE47EA}" type="datetime1">
              <a:rPr lang="en-US"/>
              <a:pPr>
                <a:defRPr/>
              </a:pPr>
              <a:t>2/7/2025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FEE150E2-D07C-40E5-933D-E07DF2DEBB36}" type="slidenum">
              <a:rPr lang="en-US" altLang="en-US"/>
              <a:pPr>
                <a:defRPr/>
              </a:pPr>
              <a:t>‹#›</a:t>
            </a:fld>
            <a:endParaRPr lang="en-US" altLang="en-US"/>
          </a:p>
        </p:txBody>
      </p:sp>
    </p:spTree>
    <p:extLst>
      <p:ext uri="{BB962C8B-B14F-4D97-AF65-F5344CB8AC3E}">
        <p14:creationId xmlns:p14="http://schemas.microsoft.com/office/powerpoint/2010/main" val="2084671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75C6E22-AD7A-4165-9E13-D95C94B7C5B4}" type="datetime1">
              <a:rPr lang="en-US"/>
              <a:pPr>
                <a:defRPr/>
              </a:pPr>
              <a:t>2/7/2025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59588BAB-CFC0-4CB7-9193-E923FCCBBD96}" type="slidenum">
              <a:rPr lang="en-US" altLang="en-US"/>
              <a:pPr>
                <a:defRPr/>
              </a:pPr>
              <a:t>‹#›</a:t>
            </a:fld>
            <a:endParaRPr lang="en-US" altLang="en-US"/>
          </a:p>
        </p:txBody>
      </p:sp>
    </p:spTree>
    <p:extLst>
      <p:ext uri="{BB962C8B-B14F-4D97-AF65-F5344CB8AC3E}">
        <p14:creationId xmlns:p14="http://schemas.microsoft.com/office/powerpoint/2010/main" val="2310397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agline">
    <p:bg bwMode="ltGray">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2" name="Picture 8"/>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24634" y="217488"/>
            <a:ext cx="944033" cy="69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9" descr="campaign theme stacked.pn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44701" y="2374900"/>
            <a:ext cx="8072967"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p:cNvSpPr>
            <a:spLocks noGrp="1"/>
          </p:cNvSpPr>
          <p:nvPr>
            <p:ph type="dt" sz="half" idx="10"/>
          </p:nvPr>
        </p:nvSpPr>
        <p:spPr/>
        <p:txBody>
          <a:bodyPr/>
          <a:lstStyle>
            <a:lvl1pPr>
              <a:defRPr>
                <a:solidFill>
                  <a:schemeClr val="tx1"/>
                </a:solidFill>
              </a:defRPr>
            </a:lvl1pPr>
          </a:lstStyle>
          <a:p>
            <a:pPr>
              <a:defRPr/>
            </a:pPr>
            <a:fld id="{79827322-5BF8-4065-8F7B-2847E4AB4CC5}" type="datetime1">
              <a:rPr lang="en-US"/>
              <a:pPr>
                <a:defRPr/>
              </a:pPr>
              <a:t>2/7/2025</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pPr>
              <a:defRPr/>
            </a:pP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pPr>
              <a:defRPr/>
            </a:pPr>
            <a:fld id="{337DC4E5-D9F1-41FD-9E00-15A9771FE95D}" type="slidenum">
              <a:rPr lang="en-US" altLang="en-US"/>
              <a:pPr>
                <a:defRPr/>
              </a:pPr>
              <a:t>‹#›</a:t>
            </a:fld>
            <a:endParaRPr lang="en-US" altLang="en-US"/>
          </a:p>
        </p:txBody>
      </p:sp>
    </p:spTree>
    <p:extLst>
      <p:ext uri="{BB962C8B-B14F-4D97-AF65-F5344CB8AC3E}">
        <p14:creationId xmlns:p14="http://schemas.microsoft.com/office/powerpoint/2010/main" val="3787996159"/>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_Title Only">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8" name="Title 12"/>
          <p:cNvSpPr>
            <a:spLocks noGrp="1"/>
          </p:cNvSpPr>
          <p:nvPr>
            <p:ph type="title"/>
          </p:nvPr>
        </p:nvSpPr>
        <p:spPr>
          <a:xfrm>
            <a:off x="349088" y="446613"/>
            <a:ext cx="10972800" cy="460573"/>
          </a:xfrm>
          <a:prstGeom prst="rect">
            <a:avLst/>
          </a:prstGeom>
        </p:spPr>
        <p:txBody>
          <a:bodyPr/>
          <a:lstStyle>
            <a:lvl1pPr>
              <a:defRPr sz="2000" b="1"/>
            </a:lvl1pPr>
          </a:lstStyle>
          <a:p>
            <a:r>
              <a:rPr lang="en-US"/>
              <a:t>Click to edit Master title style</a:t>
            </a:r>
          </a:p>
        </p:txBody>
      </p:sp>
    </p:spTree>
    <p:extLst>
      <p:ext uri="{BB962C8B-B14F-4D97-AF65-F5344CB8AC3E}">
        <p14:creationId xmlns:p14="http://schemas.microsoft.com/office/powerpoint/2010/main" val="2563660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28084" y="236538"/>
            <a:ext cx="10430933" cy="434975"/>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p:cNvSpPr>
            <a:spLocks noGrp="1"/>
          </p:cNvSpPr>
          <p:nvPr>
            <p:ph type="body" sz="quarter" idx="13"/>
          </p:nvPr>
        </p:nvSpPr>
        <p:spPr>
          <a:xfrm>
            <a:off x="406400" y="304800"/>
            <a:ext cx="10058400" cy="304800"/>
          </a:xfrm>
        </p:spPr>
        <p:txBody>
          <a:bodyPr>
            <a:normAutofit/>
          </a:bodyPr>
          <a:lstStyle>
            <a:lvl1pPr>
              <a:buNone/>
              <a:defRPr sz="1400">
                <a:solidFill>
                  <a:schemeClr val="bg1"/>
                </a:solidFill>
              </a:defRPr>
            </a:lvl1pPr>
          </a:lstStyle>
          <a:p>
            <a:pPr lvl="0"/>
            <a:r>
              <a:rPr lang="en-US"/>
              <a:t>Click to edit Master text styles</a:t>
            </a:r>
          </a:p>
        </p:txBody>
      </p:sp>
      <p:sp>
        <p:nvSpPr>
          <p:cNvPr id="5" name="Date Placeholder 3"/>
          <p:cNvSpPr>
            <a:spLocks noGrp="1"/>
          </p:cNvSpPr>
          <p:nvPr>
            <p:ph type="dt" sz="half" idx="14"/>
          </p:nvPr>
        </p:nvSpPr>
        <p:spPr/>
        <p:txBody>
          <a:bodyPr/>
          <a:lstStyle>
            <a:lvl1pPr>
              <a:defRPr/>
            </a:lvl1pPr>
          </a:lstStyle>
          <a:p>
            <a:pPr>
              <a:defRPr/>
            </a:pPr>
            <a:fld id="{B2ECE3AD-D8B2-4268-8042-D3F52DB13F78}" type="datetimeFigureOut">
              <a:rPr lang="en-US"/>
              <a:pPr>
                <a:defRPr/>
              </a:pPr>
              <a:t>2/7/2025</a:t>
            </a:fld>
            <a:endParaRPr lang="en-US"/>
          </a:p>
        </p:txBody>
      </p:sp>
      <p:sp>
        <p:nvSpPr>
          <p:cNvPr id="6" name="Footer Placeholder 4"/>
          <p:cNvSpPr>
            <a:spLocks noGrp="1"/>
          </p:cNvSpPr>
          <p:nvPr>
            <p:ph type="ftr" sz="quarter" idx="15"/>
          </p:nvPr>
        </p:nvSpPr>
        <p:spPr/>
        <p:txBody>
          <a:bodyPr/>
          <a:lstStyle>
            <a:lvl1pPr eaLnBrk="1" hangingPunct="1">
              <a:defRPr>
                <a:latin typeface="Arial" charset="0"/>
                <a:cs typeface="Arial" charset="0"/>
              </a:defRPr>
            </a:lvl1pPr>
          </a:lstStyle>
          <a:p>
            <a:pPr>
              <a:defRPr/>
            </a:pPr>
            <a:endParaRPr lang="en-US"/>
          </a:p>
        </p:txBody>
      </p:sp>
      <p:sp>
        <p:nvSpPr>
          <p:cNvPr id="7" name="Slide Number Placeholder 5"/>
          <p:cNvSpPr>
            <a:spLocks noGrp="1"/>
          </p:cNvSpPr>
          <p:nvPr>
            <p:ph type="sldNum" sz="quarter" idx="16"/>
          </p:nvPr>
        </p:nvSpPr>
        <p:spPr/>
        <p:txBody>
          <a:bodyPr anchor="t"/>
          <a:lstStyle>
            <a:lvl1pPr eaLnBrk="1" hangingPunct="1">
              <a:defRPr/>
            </a:lvl1pPr>
          </a:lstStyle>
          <a:p>
            <a:pPr>
              <a:defRPr/>
            </a:pPr>
            <a:fld id="{DFB2FB8D-5087-4ACE-BE33-CDFEA604CAD7}" type="slidenum">
              <a:rPr lang="en-US" altLang="en-US"/>
              <a:pPr>
                <a:defRPr/>
              </a:pPr>
              <a:t>‹#›</a:t>
            </a:fld>
            <a:endParaRPr lang="en-US" altLang="en-US"/>
          </a:p>
        </p:txBody>
      </p:sp>
    </p:spTree>
    <p:extLst>
      <p:ext uri="{BB962C8B-B14F-4D97-AF65-F5344CB8AC3E}">
        <p14:creationId xmlns:p14="http://schemas.microsoft.com/office/powerpoint/2010/main" val="4252619627"/>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7_Blank">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a:lstStyle>
            <a:lvl1pPr>
              <a:defRPr sz="2000" b="1"/>
            </a:lvl1pPr>
          </a:lstStyle>
          <a:p>
            <a:r>
              <a:rPr lang="en-US"/>
              <a:t>Click to edit Master title style</a:t>
            </a:r>
          </a:p>
        </p:txBody>
      </p:sp>
    </p:spTree>
    <p:extLst>
      <p:ext uri="{BB962C8B-B14F-4D97-AF65-F5344CB8AC3E}">
        <p14:creationId xmlns:p14="http://schemas.microsoft.com/office/powerpoint/2010/main" val="23568262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28084" y="236538"/>
            <a:ext cx="10430933" cy="434975"/>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p:cNvSpPr>
            <a:spLocks noGrp="1"/>
          </p:cNvSpPr>
          <p:nvPr>
            <p:ph type="body" sz="quarter" idx="13"/>
          </p:nvPr>
        </p:nvSpPr>
        <p:spPr>
          <a:xfrm>
            <a:off x="406400" y="304800"/>
            <a:ext cx="10058400" cy="304800"/>
          </a:xfrm>
        </p:spPr>
        <p:txBody>
          <a:bodyPr>
            <a:normAutofit/>
          </a:bodyPr>
          <a:lstStyle>
            <a:lvl1pPr>
              <a:buNone/>
              <a:defRPr sz="1400">
                <a:solidFill>
                  <a:schemeClr val="bg1"/>
                </a:solidFill>
              </a:defRPr>
            </a:lvl1pPr>
          </a:lstStyle>
          <a:p>
            <a:pPr lvl="0"/>
            <a:r>
              <a:rPr lang="en-US"/>
              <a:t>Click to edit Master text styles</a:t>
            </a:r>
          </a:p>
        </p:txBody>
      </p:sp>
      <p:sp>
        <p:nvSpPr>
          <p:cNvPr id="5" name="Date Placeholder 3"/>
          <p:cNvSpPr>
            <a:spLocks noGrp="1"/>
          </p:cNvSpPr>
          <p:nvPr>
            <p:ph type="dt" sz="half" idx="14"/>
          </p:nvPr>
        </p:nvSpPr>
        <p:spPr/>
        <p:txBody>
          <a:bodyPr/>
          <a:lstStyle>
            <a:lvl1pPr>
              <a:defRPr/>
            </a:lvl1pPr>
          </a:lstStyle>
          <a:p>
            <a:pPr>
              <a:defRPr/>
            </a:pPr>
            <a:fld id="{CCAE93D5-F173-442F-ADBC-293D92CC74D1}" type="datetimeFigureOut">
              <a:rPr lang="en-US"/>
              <a:pPr>
                <a:defRPr/>
              </a:pPr>
              <a:t>2/7/2025</a:t>
            </a:fld>
            <a:endParaRPr lang="en-US"/>
          </a:p>
        </p:txBody>
      </p:sp>
      <p:sp>
        <p:nvSpPr>
          <p:cNvPr id="6" name="Footer Placeholder 4"/>
          <p:cNvSpPr>
            <a:spLocks noGrp="1"/>
          </p:cNvSpPr>
          <p:nvPr>
            <p:ph type="ftr" sz="quarter" idx="15"/>
          </p:nvPr>
        </p:nvSpPr>
        <p:spPr/>
        <p:txBody>
          <a:bodyPr/>
          <a:lstStyle>
            <a:lvl1pPr eaLnBrk="1" hangingPunct="1">
              <a:defRPr>
                <a:latin typeface="Arial" charset="0"/>
                <a:cs typeface="Arial" charset="0"/>
              </a:defRPr>
            </a:lvl1pPr>
          </a:lstStyle>
          <a:p>
            <a:pPr>
              <a:defRPr/>
            </a:pPr>
            <a:endParaRPr lang="en-US"/>
          </a:p>
        </p:txBody>
      </p:sp>
      <p:sp>
        <p:nvSpPr>
          <p:cNvPr id="7" name="Slide Number Placeholder 5"/>
          <p:cNvSpPr>
            <a:spLocks noGrp="1"/>
          </p:cNvSpPr>
          <p:nvPr>
            <p:ph type="sldNum" sz="quarter" idx="16"/>
          </p:nvPr>
        </p:nvSpPr>
        <p:spPr/>
        <p:txBody>
          <a:bodyPr anchor="t"/>
          <a:lstStyle>
            <a:lvl1pPr eaLnBrk="1" hangingPunct="1">
              <a:defRPr/>
            </a:lvl1pPr>
          </a:lstStyle>
          <a:p>
            <a:pPr>
              <a:defRPr/>
            </a:pPr>
            <a:fld id="{B6BB306E-8EB1-402E-BFB4-90A2AB930C84}" type="slidenum">
              <a:rPr lang="en-US" altLang="en-US"/>
              <a:pPr>
                <a:defRPr/>
              </a:pPr>
              <a:t>‹#›</a:t>
            </a:fld>
            <a:endParaRPr lang="en-US" altLang="en-US"/>
          </a:p>
        </p:txBody>
      </p:sp>
    </p:spTree>
    <p:extLst>
      <p:ext uri="{BB962C8B-B14F-4D97-AF65-F5344CB8AC3E}">
        <p14:creationId xmlns:p14="http://schemas.microsoft.com/office/powerpoint/2010/main" val="419201256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28084" y="236538"/>
            <a:ext cx="10430933" cy="434975"/>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p:cNvSpPr>
            <a:spLocks noGrp="1"/>
          </p:cNvSpPr>
          <p:nvPr>
            <p:ph type="body" sz="quarter" idx="13"/>
          </p:nvPr>
        </p:nvSpPr>
        <p:spPr>
          <a:xfrm>
            <a:off x="406400" y="304800"/>
            <a:ext cx="10058400" cy="304800"/>
          </a:xfrm>
        </p:spPr>
        <p:txBody>
          <a:bodyPr>
            <a:normAutofit/>
          </a:bodyPr>
          <a:lstStyle>
            <a:lvl1pPr>
              <a:buNone/>
              <a:defRPr sz="1400">
                <a:solidFill>
                  <a:schemeClr val="bg1"/>
                </a:solidFill>
              </a:defRPr>
            </a:lvl1pPr>
          </a:lstStyle>
          <a:p>
            <a:pPr lvl="0"/>
            <a:r>
              <a:rPr lang="en-US"/>
              <a:t>Click to edit Master text styles</a:t>
            </a:r>
          </a:p>
        </p:txBody>
      </p:sp>
      <p:sp>
        <p:nvSpPr>
          <p:cNvPr id="5" name="Date Placeholder 3"/>
          <p:cNvSpPr>
            <a:spLocks noGrp="1"/>
          </p:cNvSpPr>
          <p:nvPr>
            <p:ph type="dt" sz="half" idx="14"/>
          </p:nvPr>
        </p:nvSpPr>
        <p:spPr/>
        <p:txBody>
          <a:bodyPr/>
          <a:lstStyle>
            <a:lvl1pPr>
              <a:defRPr/>
            </a:lvl1pPr>
          </a:lstStyle>
          <a:p>
            <a:pPr>
              <a:defRPr/>
            </a:pPr>
            <a:fld id="{5B33F004-46D3-434E-B79A-1E33BD6A5395}" type="datetimeFigureOut">
              <a:rPr lang="en-US"/>
              <a:pPr>
                <a:defRPr/>
              </a:pPr>
              <a:t>2/7/2025</a:t>
            </a:fld>
            <a:endParaRPr lang="en-US"/>
          </a:p>
        </p:txBody>
      </p:sp>
      <p:sp>
        <p:nvSpPr>
          <p:cNvPr id="6" name="Footer Placeholder 4"/>
          <p:cNvSpPr>
            <a:spLocks noGrp="1"/>
          </p:cNvSpPr>
          <p:nvPr>
            <p:ph type="ftr" sz="quarter" idx="15"/>
          </p:nvPr>
        </p:nvSpPr>
        <p:spPr/>
        <p:txBody>
          <a:bodyPr/>
          <a:lstStyle>
            <a:lvl1pPr eaLnBrk="1" hangingPunct="1">
              <a:defRPr>
                <a:latin typeface="Arial" charset="0"/>
                <a:cs typeface="Arial" charset="0"/>
              </a:defRPr>
            </a:lvl1pPr>
          </a:lstStyle>
          <a:p>
            <a:pPr>
              <a:defRPr/>
            </a:pPr>
            <a:endParaRPr lang="en-US"/>
          </a:p>
        </p:txBody>
      </p:sp>
      <p:sp>
        <p:nvSpPr>
          <p:cNvPr id="7" name="Slide Number Placeholder 5"/>
          <p:cNvSpPr>
            <a:spLocks noGrp="1"/>
          </p:cNvSpPr>
          <p:nvPr>
            <p:ph type="sldNum" sz="quarter" idx="16"/>
          </p:nvPr>
        </p:nvSpPr>
        <p:spPr/>
        <p:txBody>
          <a:bodyPr anchor="t"/>
          <a:lstStyle>
            <a:lvl1pPr eaLnBrk="1" hangingPunct="1">
              <a:defRPr/>
            </a:lvl1pPr>
          </a:lstStyle>
          <a:p>
            <a:pPr>
              <a:defRPr/>
            </a:pPr>
            <a:fld id="{8876D6AA-1028-4E85-965C-584E4B77C372}" type="slidenum">
              <a:rPr lang="en-US" altLang="en-US"/>
              <a:pPr>
                <a:defRPr/>
              </a:pPr>
              <a:t>‹#›</a:t>
            </a:fld>
            <a:endParaRPr lang="en-US" altLang="en-US"/>
          </a:p>
        </p:txBody>
      </p:sp>
    </p:spTree>
    <p:extLst>
      <p:ext uri="{BB962C8B-B14F-4D97-AF65-F5344CB8AC3E}">
        <p14:creationId xmlns:p14="http://schemas.microsoft.com/office/powerpoint/2010/main" val="1725002594"/>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27365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838200" y="365125"/>
            <a:ext cx="10515600" cy="13256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43" name="Google Shape;143;p28"/>
          <p:cNvSpPr txBox="1">
            <a:spLocks noGrp="1"/>
          </p:cNvSpPr>
          <p:nvPr>
            <p:ph type="body" idx="1"/>
          </p:nvPr>
        </p:nvSpPr>
        <p:spPr>
          <a:xfrm>
            <a:off x="838200" y="1825625"/>
            <a:ext cx="10515600" cy="43512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144" name="Google Shape;144;p28"/>
          <p:cNvSpPr txBox="1">
            <a:spLocks noGrp="1"/>
          </p:cNvSpPr>
          <p:nvPr>
            <p:ph type="dt" idx="10"/>
          </p:nvPr>
        </p:nvSpPr>
        <p:spPr>
          <a:xfrm>
            <a:off x="838200" y="6356351"/>
            <a:ext cx="2743200" cy="3652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45" name="Google Shape;145;p28"/>
          <p:cNvSpPr txBox="1">
            <a:spLocks noGrp="1"/>
          </p:cNvSpPr>
          <p:nvPr>
            <p:ph type="ftr" idx="11"/>
          </p:nvPr>
        </p:nvSpPr>
        <p:spPr>
          <a:xfrm>
            <a:off x="4038600" y="6356351"/>
            <a:ext cx="4114800" cy="365200"/>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46" name="Google Shape;146;p28"/>
          <p:cNvSpPr txBox="1">
            <a:spLocks noGrp="1"/>
          </p:cNvSpPr>
          <p:nvPr>
            <p:ph type="sldNum" idx="12"/>
          </p:nvPr>
        </p:nvSpPr>
        <p:spPr>
          <a:xfrm>
            <a:off x="8610600" y="6356351"/>
            <a:ext cx="2743200" cy="3652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54348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7650" name="Title Placeholder 1"/>
          <p:cNvSpPr>
            <a:spLocks noGrp="1"/>
          </p:cNvSpPr>
          <p:nvPr>
            <p:ph type="ctrTitle"/>
          </p:nvPr>
        </p:nvSpPr>
        <p:spPr>
          <a:xfrm>
            <a:off x="6094255" y="2087856"/>
            <a:ext cx="5591828" cy="1005472"/>
          </a:xfrm>
          <a:prstGeom prst="rect">
            <a:avLst/>
          </a:prstGeom>
          <a:ln/>
        </p:spPr>
        <p:txBody>
          <a:bodyPr anchor="b" anchorCtr="0"/>
          <a:lstStyle>
            <a:lvl1pPr marL="0" indent="0">
              <a:defRPr sz="2800" b="1" smtClean="0">
                <a:solidFill>
                  <a:schemeClr val="bg1"/>
                </a:solidFill>
              </a:defRPr>
            </a:lvl1pPr>
          </a:lstStyle>
          <a:p>
            <a:r>
              <a:rPr lang="en-US"/>
              <a:t>Click to edit Master title style</a:t>
            </a:r>
          </a:p>
        </p:txBody>
      </p:sp>
      <p:sp>
        <p:nvSpPr>
          <p:cNvPr id="27651" name="Text Placeholder 2"/>
          <p:cNvSpPr>
            <a:spLocks noGrp="1"/>
          </p:cNvSpPr>
          <p:nvPr>
            <p:ph type="subTitle" idx="1"/>
          </p:nvPr>
        </p:nvSpPr>
        <p:spPr>
          <a:xfrm>
            <a:off x="6094255" y="3197044"/>
            <a:ext cx="5560871" cy="740563"/>
          </a:xfrm>
        </p:spPr>
        <p:txBody>
          <a:bodyPr/>
          <a:lstStyle>
            <a:lvl1pPr marL="0" indent="0">
              <a:buFont typeface="Arial" charset="0"/>
              <a:buNone/>
              <a:defRPr sz="1800" smtClean="0">
                <a:solidFill>
                  <a:srgbClr val="FFFFFF"/>
                </a:solidFill>
              </a:defRPr>
            </a:lvl1pPr>
          </a:lstStyle>
          <a:p>
            <a:r>
              <a:rPr lang="en-US"/>
              <a:t>Click to edit Master subtitle style</a:t>
            </a:r>
          </a:p>
        </p:txBody>
      </p:sp>
    </p:spTree>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9316FD-C572-4671-9FBC-A965CAD65567}" type="datetimeFigureOut">
              <a:rPr lang="en-US"/>
              <a:pPr/>
              <a:t>2/7/2025</a:t>
            </a:fld>
            <a:endParaRPr lang="en-US"/>
          </a:p>
        </p:txBody>
      </p:sp>
      <p:sp>
        <p:nvSpPr>
          <p:cNvPr id="14"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197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609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fld id="{80827AD1-9CEB-4831-85BF-0D3CE73341AB}" type="datetimeFigureOut">
              <a:rPr lang="en-US"/>
              <a:pPr/>
              <a:t>2/7/2025</a:t>
            </a:fld>
            <a:endParaRPr lang="en-US"/>
          </a:p>
        </p:txBody>
      </p:sp>
      <p:sp>
        <p:nvSpPr>
          <p:cNvPr id="9"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8"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7"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14645390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26170200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 preserve="1">
  <p:cSld name="End Slide">
    <p:bg bwMode="ltGray">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20801" y="1646898"/>
            <a:ext cx="8439313" cy="676903"/>
          </a:xfrm>
          <a:prstGeom prst="rect">
            <a:avLst/>
          </a:prstGeom>
        </p:spPr>
        <p:txBody>
          <a:bodyPr anchor="ctr">
            <a:normAutofit/>
          </a:bodyPr>
          <a:lstStyle>
            <a:lvl1pPr>
              <a:defRPr sz="2800" b="0">
                <a:solidFill>
                  <a:srgbClr val="FFFFFF"/>
                </a:solidFill>
              </a:defRPr>
            </a:lvl1pPr>
          </a:lstStyle>
          <a:p>
            <a:r>
              <a:rPr lang="en-US"/>
              <a:t>Click to edit Master title style</a:t>
            </a:r>
          </a:p>
        </p:txBody>
      </p:sp>
      <p:sp>
        <p:nvSpPr>
          <p:cNvPr id="3" name="Subtitle 2"/>
          <p:cNvSpPr>
            <a:spLocks noGrp="1"/>
          </p:cNvSpPr>
          <p:nvPr>
            <p:ph type="subTitle" idx="1"/>
          </p:nvPr>
        </p:nvSpPr>
        <p:spPr>
          <a:xfrm>
            <a:off x="1307585" y="2407541"/>
            <a:ext cx="8489745" cy="348918"/>
          </a:xfrm>
          <a:noFill/>
          <a:ln>
            <a:noFill/>
          </a:ln>
        </p:spPr>
        <p:txBody>
          <a:bodyPr anchor="b"/>
          <a:lstStyle>
            <a:lvl1pPr marL="0" indent="0">
              <a:buNone/>
              <a:defRPr lang="en-US" sz="1800" dirty="0">
                <a:solidFill>
                  <a:srgbClr val="FFFFFF"/>
                </a:solidFill>
                <a:latin typeface="+mj-lt"/>
                <a:ea typeface="+mj-ea"/>
                <a:cs typeface="+mj-cs"/>
              </a:defRPr>
            </a:lvl1pPr>
          </a:lstStyle>
          <a:p>
            <a:pPr lvl="0"/>
            <a:r>
              <a:rPr lang="en-US"/>
              <a:t>Click to edit Master subtitle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2_Title Slide">
    <p:bg bwMode="gray">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7650" name="Title Placeholder 1"/>
          <p:cNvSpPr>
            <a:spLocks noGrp="1"/>
          </p:cNvSpPr>
          <p:nvPr>
            <p:ph type="ctrTitle"/>
          </p:nvPr>
        </p:nvSpPr>
        <p:spPr>
          <a:xfrm>
            <a:off x="6094256" y="2087856"/>
            <a:ext cx="5563915" cy="1005472"/>
          </a:xfrm>
          <a:prstGeom prst="rect">
            <a:avLst/>
          </a:prstGeom>
          <a:ln/>
        </p:spPr>
        <p:txBody>
          <a:bodyPr anchor="b" anchorCtr="0"/>
          <a:lstStyle>
            <a:lvl1pPr marL="0" indent="0">
              <a:defRPr sz="2800" b="1" smtClean="0">
                <a:solidFill>
                  <a:schemeClr val="bg1"/>
                </a:solidFill>
              </a:defRPr>
            </a:lvl1pPr>
          </a:lstStyle>
          <a:p>
            <a:r>
              <a:rPr lang="en-US"/>
              <a:t>Click to edit Master title style</a:t>
            </a:r>
          </a:p>
        </p:txBody>
      </p:sp>
      <p:sp>
        <p:nvSpPr>
          <p:cNvPr id="27651" name="Text Placeholder 2"/>
          <p:cNvSpPr>
            <a:spLocks noGrp="1"/>
          </p:cNvSpPr>
          <p:nvPr>
            <p:ph type="subTitle" idx="1"/>
          </p:nvPr>
        </p:nvSpPr>
        <p:spPr>
          <a:xfrm>
            <a:off x="6094255" y="3197044"/>
            <a:ext cx="5560871" cy="740563"/>
          </a:xfrm>
        </p:spPr>
        <p:txBody>
          <a:bodyPr/>
          <a:lstStyle>
            <a:lvl1pPr marL="0" indent="0">
              <a:buFont typeface="Arial" charset="0"/>
              <a:buNone/>
              <a:defRPr sz="1800" smtClean="0">
                <a:solidFill>
                  <a:srgbClr val="FFFFFF"/>
                </a:solidFill>
              </a:defRPr>
            </a:lvl1pPr>
          </a:lstStyle>
          <a:p>
            <a:r>
              <a:rPr lang="en-US"/>
              <a:t>Click to edit Master subtitle style</a:t>
            </a:r>
          </a:p>
        </p:txBody>
      </p:sp>
    </p:spTree>
    <p:extLst>
      <p:ext uri="{BB962C8B-B14F-4D97-AF65-F5344CB8AC3E}">
        <p14:creationId xmlns:p14="http://schemas.microsoft.com/office/powerpoint/2010/main" val="3675738453"/>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9316FD-C572-4671-9FBC-A965CAD65567}" type="datetimeFigureOut">
              <a:rPr lang="en-US"/>
              <a:pPr/>
              <a:t>2/7/2025</a:t>
            </a:fld>
            <a:endParaRPr lang="en-US"/>
          </a:p>
        </p:txBody>
      </p:sp>
      <p:sp>
        <p:nvSpPr>
          <p:cNvPr id="14"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3386801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rotWithShape="1">
          <a:blip r:embed="rId2"/>
          <a:stretch>
            <a:fillRect/>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197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609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fld id="{80827AD1-9CEB-4831-85BF-0D3CE73341AB}" type="datetimeFigureOut">
              <a:rPr lang="en-US"/>
              <a:pPr/>
              <a:t>2/7/2025</a:t>
            </a:fld>
            <a:endParaRPr lang="en-US"/>
          </a:p>
        </p:txBody>
      </p:sp>
      <p:sp>
        <p:nvSpPr>
          <p:cNvPr id="9"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183774043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bg>
      <p:bgPr>
        <a:blipFill rotWithShape="1">
          <a:blip r:embed="rId2"/>
          <a:stretch>
            <a:fillRect/>
          </a:stretch>
        </a:blipFill>
        <a:effectLst/>
      </p:bgPr>
    </p:bg>
    <p:spTree>
      <p:nvGrpSpPr>
        <p:cNvPr id="1" name=""/>
        <p:cNvGrpSpPr/>
        <p:nvPr/>
      </p:nvGrpSpPr>
      <p:grpSpPr>
        <a:xfrm>
          <a:off x="0" y="0"/>
          <a:ext cx="0" cy="0"/>
          <a:chOff x="0" y="0"/>
          <a:chExt cx="0" cy="0"/>
        </a:xfrm>
      </p:grpSpPr>
      <p:sp>
        <p:nvSpPr>
          <p:cNvPr id="8"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15038965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4_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34832632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5_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23296309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2_End Slide">
    <p:bg bwMode="ltGray">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8" name="Title 1"/>
          <p:cNvSpPr>
            <a:spLocks noGrp="1"/>
          </p:cNvSpPr>
          <p:nvPr>
            <p:ph type="ctrTitle"/>
          </p:nvPr>
        </p:nvSpPr>
        <p:spPr>
          <a:xfrm>
            <a:off x="1320801" y="1646898"/>
            <a:ext cx="8439313" cy="676903"/>
          </a:xfrm>
          <a:prstGeom prst="rect">
            <a:avLst/>
          </a:prstGeom>
        </p:spPr>
        <p:txBody>
          <a:bodyPr anchor="ctr">
            <a:normAutofit/>
          </a:bodyPr>
          <a:lstStyle>
            <a:lvl1pPr>
              <a:defRPr sz="2800" b="0">
                <a:solidFill>
                  <a:srgbClr val="FFFFFF"/>
                </a:solidFill>
              </a:defRPr>
            </a:lvl1pPr>
          </a:lstStyle>
          <a:p>
            <a:r>
              <a:rPr lang="en-US"/>
              <a:t>Click to edit Master title style</a:t>
            </a:r>
          </a:p>
        </p:txBody>
      </p:sp>
      <p:sp>
        <p:nvSpPr>
          <p:cNvPr id="9" name="Subtitle 2"/>
          <p:cNvSpPr>
            <a:spLocks noGrp="1"/>
          </p:cNvSpPr>
          <p:nvPr>
            <p:ph type="subTitle" idx="1"/>
          </p:nvPr>
        </p:nvSpPr>
        <p:spPr>
          <a:xfrm>
            <a:off x="1307585" y="2407541"/>
            <a:ext cx="8489745" cy="348918"/>
          </a:xfrm>
          <a:noFill/>
          <a:ln>
            <a:noFill/>
          </a:ln>
        </p:spPr>
        <p:txBody>
          <a:bodyPr anchor="b"/>
          <a:lstStyle>
            <a:lvl1pPr marL="0" indent="0">
              <a:buNone/>
              <a:defRPr lang="en-US" sz="1800" dirty="0">
                <a:solidFill>
                  <a:srgbClr val="FFFFFF"/>
                </a:solidFill>
                <a:latin typeface="+mj-lt"/>
                <a:ea typeface="+mj-ea"/>
                <a:cs typeface="+mj-cs"/>
              </a:defRPr>
            </a:lvl1pPr>
          </a:lstStyle>
          <a:p>
            <a:pPr lvl="0"/>
            <a:r>
              <a:rPr lang="en-US"/>
              <a:t>Click to edit Master subtitle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1_Title Slide">
    <p:bg bwMode="gray">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7650" name="Title Placeholder 1"/>
          <p:cNvSpPr>
            <a:spLocks noGrp="1"/>
          </p:cNvSpPr>
          <p:nvPr>
            <p:ph type="ctrTitle"/>
          </p:nvPr>
        </p:nvSpPr>
        <p:spPr>
          <a:xfrm>
            <a:off x="6094256" y="2087856"/>
            <a:ext cx="5563915" cy="1005472"/>
          </a:xfrm>
          <a:prstGeom prst="rect">
            <a:avLst/>
          </a:prstGeom>
          <a:ln/>
        </p:spPr>
        <p:txBody>
          <a:bodyPr anchor="b" anchorCtr="0"/>
          <a:lstStyle>
            <a:lvl1pPr marL="0" indent="0">
              <a:defRPr sz="2800" b="1" smtClean="0">
                <a:solidFill>
                  <a:schemeClr val="bg1"/>
                </a:solidFill>
              </a:defRPr>
            </a:lvl1pPr>
          </a:lstStyle>
          <a:p>
            <a:r>
              <a:rPr lang="en-US"/>
              <a:t>Click to edit Master title style</a:t>
            </a:r>
          </a:p>
        </p:txBody>
      </p:sp>
      <p:sp>
        <p:nvSpPr>
          <p:cNvPr id="27651" name="Text Placeholder 2"/>
          <p:cNvSpPr>
            <a:spLocks noGrp="1"/>
          </p:cNvSpPr>
          <p:nvPr>
            <p:ph type="subTitle" idx="1"/>
          </p:nvPr>
        </p:nvSpPr>
        <p:spPr>
          <a:xfrm>
            <a:off x="6094258" y="3197044"/>
            <a:ext cx="5560869" cy="740563"/>
          </a:xfrm>
        </p:spPr>
        <p:txBody>
          <a:bodyPr/>
          <a:lstStyle>
            <a:lvl1pPr marL="0" indent="0">
              <a:buFont typeface="Arial" charset="0"/>
              <a:buNone/>
              <a:defRPr sz="1800" smtClean="0">
                <a:solidFill>
                  <a:srgbClr val="FFFFFF"/>
                </a:solidFill>
              </a:defRPr>
            </a:lvl1pPr>
          </a:lstStyle>
          <a:p>
            <a:r>
              <a:rPr lang="en-US"/>
              <a:t>Click to edit Master subtitle style</a:t>
            </a:r>
          </a:p>
        </p:txBody>
      </p:sp>
    </p:spTree>
    <p:extLst>
      <p:ext uri="{BB962C8B-B14F-4D97-AF65-F5344CB8AC3E}">
        <p14:creationId xmlns:p14="http://schemas.microsoft.com/office/powerpoint/2010/main" val="1134442958"/>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Title and Content">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9316FD-C572-4671-9FBC-A965CAD65567}" type="datetimeFigureOut">
              <a:rPr lang="en-US"/>
              <a:pPr/>
              <a:t>2/7/2025</a:t>
            </a:fld>
            <a:endParaRPr lang="en-US"/>
          </a:p>
        </p:txBody>
      </p:sp>
      <p:sp>
        <p:nvSpPr>
          <p:cNvPr id="14"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33815100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Two Content">
    <p:bg>
      <p:bgPr>
        <a:blipFill rotWithShape="1">
          <a:blip r:embed="rId2"/>
          <a:stretch>
            <a:fillRect/>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197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609600" y="1447800"/>
            <a:ext cx="5384800" cy="46783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fld id="{80827AD1-9CEB-4831-85BF-0D3CE73341AB}" type="datetimeFigureOut">
              <a:rPr lang="en-US"/>
              <a:pPr/>
              <a:t>2/7/2025</a:t>
            </a:fld>
            <a:endParaRPr lang="en-US"/>
          </a:p>
        </p:txBody>
      </p:sp>
      <p:sp>
        <p:nvSpPr>
          <p:cNvPr id="9"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36429141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Title Only">
    <p:bg>
      <p:bgPr>
        <a:blipFill rotWithShape="1">
          <a:blip r:embed="rId2"/>
          <a:stretch>
            <a:fillRect/>
          </a:stretch>
        </a:blipFill>
        <a:effectLst/>
      </p:bgPr>
    </p:bg>
    <p:spTree>
      <p:nvGrpSpPr>
        <p:cNvPr id="1" name=""/>
        <p:cNvGrpSpPr/>
        <p:nvPr/>
      </p:nvGrpSpPr>
      <p:grpSpPr>
        <a:xfrm>
          <a:off x="0" y="0"/>
          <a:ext cx="0" cy="0"/>
          <a:chOff x="0" y="0"/>
          <a:chExt cx="0" cy="0"/>
        </a:xfrm>
      </p:grpSpPr>
      <p:sp>
        <p:nvSpPr>
          <p:cNvPr id="8"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11744463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6_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22702084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7_Blank">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Title 12"/>
          <p:cNvSpPr>
            <a:spLocks noGrp="1"/>
          </p:cNvSpPr>
          <p:nvPr>
            <p:ph type="title"/>
          </p:nvPr>
        </p:nvSpPr>
        <p:spPr>
          <a:xfrm>
            <a:off x="349088" y="446613"/>
            <a:ext cx="10972800" cy="460573"/>
          </a:xfrm>
          <a:prstGeom prst="rect">
            <a:avLst/>
          </a:prstGeom>
        </p:spPr>
        <p:txBody>
          <a:bodyPr vert="horz"/>
          <a:lstStyle>
            <a:lvl1pPr>
              <a:defRPr sz="2000" b="1"/>
            </a:lvl1pPr>
          </a:lstStyle>
          <a:p>
            <a:r>
              <a:rPr lang="en-US"/>
              <a:t>Click to edit Master title style</a:t>
            </a:r>
          </a:p>
        </p:txBody>
      </p:sp>
    </p:spTree>
    <p:extLst>
      <p:ext uri="{BB962C8B-B14F-4D97-AF65-F5344CB8AC3E}">
        <p14:creationId xmlns:p14="http://schemas.microsoft.com/office/powerpoint/2010/main" val="7600133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1_End Slide">
    <p:bg bwMode="ltGray">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8" name="Title 1"/>
          <p:cNvSpPr>
            <a:spLocks noGrp="1"/>
          </p:cNvSpPr>
          <p:nvPr>
            <p:ph type="ctrTitle"/>
          </p:nvPr>
        </p:nvSpPr>
        <p:spPr>
          <a:xfrm>
            <a:off x="1320801" y="1646898"/>
            <a:ext cx="8439313" cy="676903"/>
          </a:xfrm>
          <a:prstGeom prst="rect">
            <a:avLst/>
          </a:prstGeom>
        </p:spPr>
        <p:txBody>
          <a:bodyPr anchor="ctr">
            <a:normAutofit/>
          </a:bodyPr>
          <a:lstStyle>
            <a:lvl1pPr>
              <a:defRPr sz="2800" b="0">
                <a:solidFill>
                  <a:srgbClr val="FFFFFF"/>
                </a:solidFill>
              </a:defRPr>
            </a:lvl1pPr>
          </a:lstStyle>
          <a:p>
            <a:r>
              <a:rPr lang="en-US"/>
              <a:t>Click to edit Master title style</a:t>
            </a:r>
          </a:p>
        </p:txBody>
      </p:sp>
      <p:sp>
        <p:nvSpPr>
          <p:cNvPr id="9" name="Subtitle 2"/>
          <p:cNvSpPr>
            <a:spLocks noGrp="1"/>
          </p:cNvSpPr>
          <p:nvPr>
            <p:ph type="subTitle" idx="1"/>
          </p:nvPr>
        </p:nvSpPr>
        <p:spPr>
          <a:xfrm>
            <a:off x="1307585" y="2407541"/>
            <a:ext cx="8489745" cy="348918"/>
          </a:xfrm>
          <a:noFill/>
          <a:ln>
            <a:noFill/>
          </a:ln>
        </p:spPr>
        <p:txBody>
          <a:bodyPr anchor="b"/>
          <a:lstStyle>
            <a:lvl1pPr marL="0" indent="0">
              <a:buNone/>
              <a:defRPr lang="en-US" sz="1800" dirty="0">
                <a:solidFill>
                  <a:srgbClr val="FFFFFF"/>
                </a:solidFill>
                <a:latin typeface="+mj-lt"/>
                <a:ea typeface="+mj-ea"/>
                <a:cs typeface="+mj-cs"/>
              </a:defRPr>
            </a:lvl1pPr>
          </a:lstStyle>
          <a:p>
            <a:pPr lvl="0"/>
            <a:r>
              <a:rPr lang="en-US"/>
              <a:t>Click to edit Master subtitle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10129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0449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94376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684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5327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18966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491884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87045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38909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285594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2/7/2025</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63421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slideLayout" Target="../slideLayouts/slideLayout2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20" Type="http://schemas.openxmlformats.org/officeDocument/2006/relationships/image" Target="../media/image4.png"/><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19" Type="http://schemas.openxmlformats.org/officeDocument/2006/relationships/theme" Target="../theme/theme2.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21" Type="http://schemas.openxmlformats.org/officeDocument/2006/relationships/slideLayout" Target="../slideLayouts/slideLayout43.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slideLayout" Target="../slideLayouts/slideLayout42.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24" Type="http://schemas.openxmlformats.org/officeDocument/2006/relationships/image" Target="../media/image13.jpeg"/><Relationship Id="rId5" Type="http://schemas.openxmlformats.org/officeDocument/2006/relationships/slideLayout" Target="../slideLayouts/slideLayout27.xml"/><Relationship Id="rId15" Type="http://schemas.openxmlformats.org/officeDocument/2006/relationships/slideLayout" Target="../slideLayouts/slideLayout37.xml"/><Relationship Id="rId23" Type="http://schemas.openxmlformats.org/officeDocument/2006/relationships/theme" Target="../theme/theme3.xml"/><Relationship Id="rId10" Type="http://schemas.openxmlformats.org/officeDocument/2006/relationships/slideLayout" Target="../slideLayouts/slideLayout32.xml"/><Relationship Id="rId19" Type="http://schemas.openxmlformats.org/officeDocument/2006/relationships/slideLayout" Target="../slideLayouts/slideLayout41.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slideLayout" Target="../slideLayouts/slideLayout4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68.xml"/><Relationship Id="rId1"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5" r:id="rId1"/>
    <p:sldLayoutId id="2147483674" r:id="rId2"/>
    <p:sldLayoutId id="2147483677" r:id="rId3"/>
    <p:sldLayoutId id="214748367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328084" y="236538"/>
            <a:ext cx="10430933" cy="43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965200" y="1728789"/>
            <a:ext cx="10261600" cy="447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900">
                <a:solidFill>
                  <a:srgbClr val="898989"/>
                </a:solidFill>
                <a:latin typeface="Arial" pitchFamily="34" charset="0"/>
                <a:cs typeface="Arial" pitchFamily="34" charset="0"/>
              </a:defRPr>
            </a:lvl1pPr>
          </a:lstStyle>
          <a:p>
            <a:pPr>
              <a:defRPr/>
            </a:pPr>
            <a:fld id="{BF6DD945-9418-4EA5-A851-1CEB567BB60F}" type="datetime1">
              <a:rPr lang="en-US"/>
              <a:pPr>
                <a:defRPr/>
              </a:pPr>
              <a:t>2/7/2025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900">
                <a:solidFill>
                  <a:srgbClr val="898989"/>
                </a:solidFill>
                <a:latin typeface="Arial" pitchFamily="-32" charset="0"/>
                <a:ea typeface="Arial" pitchFamily="-32" charset="0"/>
                <a:cs typeface="Arial" pitchFamily="-32" charset="0"/>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cs typeface="Arial" panose="020B0604020202020204" pitchFamily="34" charset="0"/>
              </a:defRPr>
            </a:lvl1pPr>
          </a:lstStyle>
          <a:p>
            <a:pPr>
              <a:defRPr/>
            </a:pPr>
            <a:fld id="{C0B3EE40-7CA0-4A23-A937-AC1325C4B12F}" type="slidenum">
              <a:rPr lang="en-US" altLang="en-US"/>
              <a:pPr>
                <a:defRPr/>
              </a:pPr>
              <a:t>‹#›</a:t>
            </a:fld>
            <a:endParaRPr lang="en-US" altLang="en-US"/>
          </a:p>
        </p:txBody>
      </p:sp>
      <p:sp>
        <p:nvSpPr>
          <p:cNvPr id="7" name="Rectangle 6"/>
          <p:cNvSpPr/>
          <p:nvPr/>
        </p:nvSpPr>
        <p:spPr>
          <a:xfrm>
            <a:off x="0" y="0"/>
            <a:ext cx="12192000" cy="112553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FFFFFF"/>
              </a:solidFill>
              <a:ea typeface="Arial" pitchFamily="-32" charset="0"/>
              <a:cs typeface="Arial" pitchFamily="-32" charset="0"/>
            </a:endParaRPr>
          </a:p>
        </p:txBody>
      </p:sp>
      <p:pic>
        <p:nvPicPr>
          <p:cNvPr id="1032" name="Picture 1"/>
          <p:cNvPicPr>
            <a:picLocks noChangeAspect="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10824634" y="217488"/>
            <a:ext cx="944033" cy="69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214502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Lst>
  <p:transition>
    <p:fade/>
  </p:transition>
  <p:txStyles>
    <p:titleStyle>
      <a:lvl1pPr marL="342900" indent="-342900" algn="l" rtl="0" eaLnBrk="0" fontAlgn="base" hangingPunct="0">
        <a:spcBef>
          <a:spcPct val="20000"/>
        </a:spcBef>
        <a:spcAft>
          <a:spcPct val="0"/>
        </a:spcAft>
        <a:buFont typeface="Arial" panose="020B0604020202020204" pitchFamily="34" charset="0"/>
        <a:defRPr sz="1600" kern="1200">
          <a:solidFill>
            <a:schemeClr val="bg1"/>
          </a:solidFill>
          <a:latin typeface="+mj-lt"/>
          <a:ea typeface="MS PGothic" pitchFamily="34" charset="-128"/>
          <a:cs typeface="ＭＳ Ｐゴシック" charset="0"/>
        </a:defRPr>
      </a:lvl1pPr>
      <a:lvl2pPr marL="342900" indent="-342900" algn="l" rtl="0" eaLnBrk="0" fontAlgn="base" hangingPunct="0">
        <a:spcBef>
          <a:spcPct val="20000"/>
        </a:spcBef>
        <a:spcAft>
          <a:spcPct val="0"/>
        </a:spcAft>
        <a:buFont typeface="Arial" panose="020B0604020202020204" pitchFamily="34" charset="0"/>
        <a:defRPr sz="1600">
          <a:solidFill>
            <a:schemeClr val="bg1"/>
          </a:solidFill>
          <a:latin typeface="Arial" charset="0"/>
          <a:ea typeface="MS PGothic" pitchFamily="34" charset="-128"/>
          <a:cs typeface="ＭＳ Ｐゴシック" charset="0"/>
        </a:defRPr>
      </a:lvl2pPr>
      <a:lvl3pPr marL="342900" indent="-342900" algn="l" rtl="0" eaLnBrk="0" fontAlgn="base" hangingPunct="0">
        <a:spcBef>
          <a:spcPct val="20000"/>
        </a:spcBef>
        <a:spcAft>
          <a:spcPct val="0"/>
        </a:spcAft>
        <a:buFont typeface="Arial" panose="020B0604020202020204" pitchFamily="34" charset="0"/>
        <a:defRPr sz="1600">
          <a:solidFill>
            <a:schemeClr val="bg1"/>
          </a:solidFill>
          <a:latin typeface="Arial" charset="0"/>
          <a:ea typeface="MS PGothic" pitchFamily="34" charset="-128"/>
          <a:cs typeface="ＭＳ Ｐゴシック" charset="0"/>
        </a:defRPr>
      </a:lvl3pPr>
      <a:lvl4pPr marL="342900" indent="-342900" algn="l" rtl="0" eaLnBrk="0" fontAlgn="base" hangingPunct="0">
        <a:spcBef>
          <a:spcPct val="20000"/>
        </a:spcBef>
        <a:spcAft>
          <a:spcPct val="0"/>
        </a:spcAft>
        <a:buFont typeface="Arial" panose="020B0604020202020204" pitchFamily="34" charset="0"/>
        <a:defRPr sz="1600">
          <a:solidFill>
            <a:schemeClr val="bg1"/>
          </a:solidFill>
          <a:latin typeface="Arial" charset="0"/>
          <a:ea typeface="MS PGothic" pitchFamily="34" charset="-128"/>
          <a:cs typeface="ＭＳ Ｐゴシック" charset="0"/>
        </a:defRPr>
      </a:lvl4pPr>
      <a:lvl5pPr marL="342900" indent="-342900" algn="l" rtl="0" eaLnBrk="0" fontAlgn="base" hangingPunct="0">
        <a:spcBef>
          <a:spcPct val="20000"/>
        </a:spcBef>
        <a:spcAft>
          <a:spcPct val="0"/>
        </a:spcAft>
        <a:buFont typeface="Arial" panose="020B0604020202020204" pitchFamily="34" charset="0"/>
        <a:defRPr sz="1600">
          <a:solidFill>
            <a:schemeClr val="bg1"/>
          </a:solidFill>
          <a:latin typeface="Arial" charset="0"/>
          <a:ea typeface="MS PGothic" pitchFamily="34" charset="-128"/>
          <a:cs typeface="ＭＳ Ｐゴシック" charset="0"/>
        </a:defRPr>
      </a:lvl5pPr>
      <a:lvl6pPr marL="800100" indent="-342900" algn="l" rtl="0" eaLnBrk="1" fontAlgn="base" hangingPunct="1">
        <a:spcBef>
          <a:spcPct val="20000"/>
        </a:spcBef>
        <a:spcAft>
          <a:spcPct val="0"/>
        </a:spcAft>
        <a:buFont typeface="Arial" charset="0"/>
        <a:defRPr sz="1600">
          <a:solidFill>
            <a:schemeClr val="bg1"/>
          </a:solidFill>
          <a:latin typeface="Arial" charset="0"/>
        </a:defRPr>
      </a:lvl6pPr>
      <a:lvl7pPr marL="1257300" indent="-342900" algn="l" rtl="0" eaLnBrk="1" fontAlgn="base" hangingPunct="1">
        <a:spcBef>
          <a:spcPct val="20000"/>
        </a:spcBef>
        <a:spcAft>
          <a:spcPct val="0"/>
        </a:spcAft>
        <a:buFont typeface="Arial" charset="0"/>
        <a:defRPr sz="1600">
          <a:solidFill>
            <a:schemeClr val="bg1"/>
          </a:solidFill>
          <a:latin typeface="Arial" charset="0"/>
        </a:defRPr>
      </a:lvl7pPr>
      <a:lvl8pPr marL="1714500" indent="-342900" algn="l" rtl="0" eaLnBrk="1" fontAlgn="base" hangingPunct="1">
        <a:spcBef>
          <a:spcPct val="20000"/>
        </a:spcBef>
        <a:spcAft>
          <a:spcPct val="0"/>
        </a:spcAft>
        <a:buFont typeface="Arial" charset="0"/>
        <a:defRPr sz="1600">
          <a:solidFill>
            <a:schemeClr val="bg1"/>
          </a:solidFill>
          <a:latin typeface="Arial" charset="0"/>
        </a:defRPr>
      </a:lvl8pPr>
      <a:lvl9pPr marL="2171700" indent="-342900" algn="l" rtl="0" eaLnBrk="1" fontAlgn="base" hangingPunct="1">
        <a:spcBef>
          <a:spcPct val="20000"/>
        </a:spcBef>
        <a:spcAft>
          <a:spcPct val="0"/>
        </a:spcAft>
        <a:buFont typeface="Arial" charset="0"/>
        <a:defRPr sz="1600">
          <a:solidFill>
            <a:schemeClr val="bg1"/>
          </a:solidFill>
          <a:latin typeface="Arial"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ＭＳ Ｐゴシック"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gray">
      <p:bgPr>
        <a:blipFill rotWithShape="1">
          <a:blip r:embed="rId24"/>
          <a:stretch>
            <a:fillRect/>
          </a:stretch>
        </a:blipFill>
        <a:effectLst/>
      </p:bgPr>
    </p:bg>
    <p:spTree>
      <p:nvGrpSpPr>
        <p:cNvPr id="1" name=""/>
        <p:cNvGrpSpPr/>
        <p:nvPr/>
      </p:nvGrpSpPr>
      <p:grpSpPr>
        <a:xfrm>
          <a:off x="0" y="0"/>
          <a:ext cx="0" cy="0"/>
          <a:chOff x="0" y="0"/>
          <a:chExt cx="0" cy="0"/>
        </a:xfrm>
      </p:grpSpPr>
      <p:sp>
        <p:nvSpPr>
          <p:cNvPr id="3075" name="Text Placeholder 2"/>
          <p:cNvSpPr>
            <a:spLocks noGrp="1"/>
          </p:cNvSpPr>
          <p:nvPr>
            <p:ph type="body" idx="1"/>
          </p:nvPr>
        </p:nvSpPr>
        <p:spPr bwMode="auto">
          <a:xfrm>
            <a:off x="965200" y="1728789"/>
            <a:ext cx="10261600" cy="44735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769389"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898989"/>
                </a:solidFill>
              </a:defRPr>
            </a:lvl1pPr>
          </a:lstStyle>
          <a:p>
            <a:fld id="{13976CF4-515D-4020-9E55-87DB320D703B}" type="datetimeFigureOut">
              <a:rPr lang="en-US" smtClean="0"/>
              <a:pPr/>
              <a:t>2/7/2025</a:t>
            </a:fld>
            <a:endParaRPr lang="en-US"/>
          </a:p>
        </p:txBody>
      </p:sp>
    </p:spTree>
  </p:cSld>
  <p:clrMap bg1="lt1" tx1="dk1" bg2="lt2" tx2="dk2" accent1="accent1" accent2="accent2" accent3="accent3" accent4="accent4" accent5="accent5" accent6="accent6" hlink="hlink" folHlink="folHlink"/>
  <p:sldLayoutIdLst>
    <p:sldLayoutId id="2147483759" r:id="rId1"/>
    <p:sldLayoutId id="2147483753" r:id="rId2"/>
    <p:sldLayoutId id="2147483755" r:id="rId3"/>
    <p:sldLayoutId id="2147483757" r:id="rId4"/>
    <p:sldLayoutId id="2147483758" r:id="rId5"/>
    <p:sldLayoutId id="2147483779" r:id="rId6"/>
    <p:sldLayoutId id="2147483767" r:id="rId7"/>
    <p:sldLayoutId id="2147483760" r:id="rId8"/>
    <p:sldLayoutId id="2147483765" r:id="rId9"/>
    <p:sldLayoutId id="2147483768" r:id="rId10"/>
    <p:sldLayoutId id="2147483769" r:id="rId11"/>
    <p:sldLayoutId id="2147483770" r:id="rId12"/>
    <p:sldLayoutId id="2147483772" r:id="rId13"/>
    <p:sldLayoutId id="2147483773" r:id="rId14"/>
    <p:sldLayoutId id="2147483762" r:id="rId15"/>
    <p:sldLayoutId id="2147483764" r:id="rId16"/>
    <p:sldLayoutId id="2147483774" r:id="rId17"/>
    <p:sldLayoutId id="2147483775" r:id="rId18"/>
    <p:sldLayoutId id="2147483776" r:id="rId19"/>
    <p:sldLayoutId id="2147483777" r:id="rId20"/>
    <p:sldLayoutId id="2147483778" r:id="rId21"/>
    <p:sldLayoutId id="2147483761" r:id="rId22"/>
  </p:sldLayoutIdLst>
  <p:transition>
    <p:fade/>
  </p:transition>
  <p:txStyles>
    <p:titleStyle>
      <a:lvl1pPr marL="342900" indent="-342900" algn="l" rtl="0" eaLnBrk="1" fontAlgn="base" hangingPunct="1">
        <a:spcBef>
          <a:spcPct val="20000"/>
        </a:spcBef>
        <a:spcAft>
          <a:spcPct val="0"/>
        </a:spcAft>
        <a:buFont typeface="Arial" pitchFamily="-32" charset="0"/>
        <a:defRPr sz="1600" kern="1200">
          <a:solidFill>
            <a:schemeClr val="bg1"/>
          </a:solidFill>
          <a:latin typeface="+mj-lt"/>
          <a:ea typeface="+mj-ea"/>
          <a:cs typeface="+mj-cs"/>
        </a:defRPr>
      </a:lvl1pPr>
      <a:lvl2pPr marL="342900" indent="-342900" algn="l" rtl="0" eaLnBrk="1" fontAlgn="base" hangingPunct="1">
        <a:spcBef>
          <a:spcPct val="20000"/>
        </a:spcBef>
        <a:spcAft>
          <a:spcPct val="0"/>
        </a:spcAft>
        <a:buFont typeface="Arial" pitchFamily="-32" charset="0"/>
        <a:defRPr sz="1600">
          <a:solidFill>
            <a:schemeClr val="bg1"/>
          </a:solidFill>
          <a:latin typeface="Arial" charset="0"/>
        </a:defRPr>
      </a:lvl2pPr>
      <a:lvl3pPr marL="342900" indent="-342900" algn="l" rtl="0" eaLnBrk="1" fontAlgn="base" hangingPunct="1">
        <a:spcBef>
          <a:spcPct val="20000"/>
        </a:spcBef>
        <a:spcAft>
          <a:spcPct val="0"/>
        </a:spcAft>
        <a:buFont typeface="Arial" pitchFamily="-32" charset="0"/>
        <a:defRPr sz="1600">
          <a:solidFill>
            <a:schemeClr val="bg1"/>
          </a:solidFill>
          <a:latin typeface="Arial" charset="0"/>
        </a:defRPr>
      </a:lvl3pPr>
      <a:lvl4pPr marL="342900" indent="-342900" algn="l" rtl="0" eaLnBrk="1" fontAlgn="base" hangingPunct="1">
        <a:spcBef>
          <a:spcPct val="20000"/>
        </a:spcBef>
        <a:spcAft>
          <a:spcPct val="0"/>
        </a:spcAft>
        <a:buFont typeface="Arial" pitchFamily="-32" charset="0"/>
        <a:defRPr sz="1600">
          <a:solidFill>
            <a:schemeClr val="bg1"/>
          </a:solidFill>
          <a:latin typeface="Arial" charset="0"/>
        </a:defRPr>
      </a:lvl4pPr>
      <a:lvl5pPr marL="342900" indent="-342900" algn="l" rtl="0" eaLnBrk="1" fontAlgn="base" hangingPunct="1">
        <a:spcBef>
          <a:spcPct val="20000"/>
        </a:spcBef>
        <a:spcAft>
          <a:spcPct val="0"/>
        </a:spcAft>
        <a:buFont typeface="Arial" pitchFamily="-32" charset="0"/>
        <a:defRPr sz="1600">
          <a:solidFill>
            <a:schemeClr val="bg1"/>
          </a:solidFill>
          <a:latin typeface="Arial" charset="0"/>
        </a:defRPr>
      </a:lvl5pPr>
      <a:lvl6pPr marL="800100" indent="-342900" algn="l" rtl="0" eaLnBrk="1" fontAlgn="base" hangingPunct="1">
        <a:spcBef>
          <a:spcPct val="20000"/>
        </a:spcBef>
        <a:spcAft>
          <a:spcPct val="0"/>
        </a:spcAft>
        <a:buFont typeface="Arial" charset="0"/>
        <a:defRPr sz="1600">
          <a:solidFill>
            <a:schemeClr val="bg1"/>
          </a:solidFill>
          <a:latin typeface="Arial" charset="0"/>
        </a:defRPr>
      </a:lvl6pPr>
      <a:lvl7pPr marL="1257300" indent="-342900" algn="l" rtl="0" eaLnBrk="1" fontAlgn="base" hangingPunct="1">
        <a:spcBef>
          <a:spcPct val="20000"/>
        </a:spcBef>
        <a:spcAft>
          <a:spcPct val="0"/>
        </a:spcAft>
        <a:buFont typeface="Arial" charset="0"/>
        <a:defRPr sz="1600">
          <a:solidFill>
            <a:schemeClr val="bg1"/>
          </a:solidFill>
          <a:latin typeface="Arial" charset="0"/>
        </a:defRPr>
      </a:lvl7pPr>
      <a:lvl8pPr marL="1714500" indent="-342900" algn="l" rtl="0" eaLnBrk="1" fontAlgn="base" hangingPunct="1">
        <a:spcBef>
          <a:spcPct val="20000"/>
        </a:spcBef>
        <a:spcAft>
          <a:spcPct val="0"/>
        </a:spcAft>
        <a:buFont typeface="Arial" charset="0"/>
        <a:defRPr sz="1600">
          <a:solidFill>
            <a:schemeClr val="bg1"/>
          </a:solidFill>
          <a:latin typeface="Arial" charset="0"/>
        </a:defRPr>
      </a:lvl8pPr>
      <a:lvl9pPr marL="2171700" indent="-342900" algn="l" rtl="0" eaLnBrk="1" fontAlgn="base" hangingPunct="1">
        <a:spcBef>
          <a:spcPct val="20000"/>
        </a:spcBef>
        <a:spcAft>
          <a:spcPct val="0"/>
        </a:spcAft>
        <a:buFont typeface="Arial" charset="0"/>
        <a:defRPr sz="1600">
          <a:solidFill>
            <a:schemeClr val="bg1"/>
          </a:solidFill>
          <a:latin typeface="Arial" charset="0"/>
        </a:defRPr>
      </a:lvl9pPr>
    </p:titleStyle>
    <p:bodyStyle>
      <a:lvl1pPr marL="342900" indent="-342900" algn="l" rtl="0" eaLnBrk="1" fontAlgn="base" hangingPunct="1">
        <a:spcBef>
          <a:spcPct val="20000"/>
        </a:spcBef>
        <a:spcAft>
          <a:spcPct val="0"/>
        </a:spcAft>
        <a:buFont typeface="Arial" pitchFamily="-32" charset="0"/>
        <a:buChar char="•"/>
        <a:defRPr sz="28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2" charset="0"/>
        <a:buChar char="–"/>
        <a:defRPr sz="2000" kern="1200">
          <a:solidFill>
            <a:schemeClr val="tx1"/>
          </a:solidFill>
          <a:latin typeface="+mn-lt"/>
          <a:ea typeface="ＭＳ Ｐゴシック" pitchFamily="-32" charset="-128"/>
          <a:cs typeface="+mn-cs"/>
        </a:defRPr>
      </a:lvl2pPr>
      <a:lvl3pPr marL="1143000" indent="-228600" algn="l" rtl="0" eaLnBrk="1" fontAlgn="base" hangingPunct="1">
        <a:spcBef>
          <a:spcPct val="20000"/>
        </a:spcBef>
        <a:spcAft>
          <a:spcPct val="0"/>
        </a:spcAft>
        <a:buFont typeface="Arial" pitchFamily="-32" charset="0"/>
        <a:buChar char="•"/>
        <a:defRPr kern="1200">
          <a:solidFill>
            <a:schemeClr val="tx1"/>
          </a:solidFill>
          <a:latin typeface="+mn-lt"/>
          <a:ea typeface="ＭＳ Ｐゴシック" pitchFamily="-32" charset="-128"/>
          <a:cs typeface="+mn-cs"/>
        </a:defRPr>
      </a:lvl3pPr>
      <a:lvl4pPr marL="1600200" indent="-228600" algn="l" rtl="0" eaLnBrk="1" fontAlgn="base" hangingPunct="1">
        <a:spcBef>
          <a:spcPct val="20000"/>
        </a:spcBef>
        <a:spcAft>
          <a:spcPct val="0"/>
        </a:spcAft>
        <a:buFont typeface="Arial" pitchFamily="-32" charset="0"/>
        <a:buChar char="–"/>
        <a:defRPr sz="1600" kern="1200">
          <a:solidFill>
            <a:schemeClr val="tx1"/>
          </a:solidFill>
          <a:latin typeface="+mn-lt"/>
          <a:ea typeface="ＭＳ Ｐゴシック" pitchFamily="-32" charset="-128"/>
          <a:cs typeface="+mn-cs"/>
        </a:defRPr>
      </a:lvl4pPr>
      <a:lvl5pPr marL="2057400" indent="-228600" algn="l" rtl="0" eaLnBrk="1" fontAlgn="base" hangingPunct="1">
        <a:spcBef>
          <a:spcPct val="20000"/>
        </a:spcBef>
        <a:spcAft>
          <a:spcPct val="0"/>
        </a:spcAft>
        <a:buFont typeface="Arial" pitchFamily="-32" charset="0"/>
        <a:buChar char="»"/>
        <a:defRPr sz="1600" kern="1200">
          <a:solidFill>
            <a:schemeClr val="tx1"/>
          </a:solidFill>
          <a:latin typeface="+mn-lt"/>
          <a:ea typeface="ＭＳ Ｐゴシック" pitchFamily="-3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810" r:id="rId1"/>
    <p:sldLayoutId id="2147483809" r:id="rId2"/>
    <p:sldLayoutId id="2147483808" r:id="rId3"/>
    <p:sldLayoutId id="2147483807" r:id="rId4"/>
    <p:sldLayoutId id="2147483806" r:id="rId5"/>
    <p:sldLayoutId id="2147483805" r:id="rId6"/>
    <p:sldLayoutId id="2147483804" r:id="rId7"/>
    <p:sldLayoutId id="2147483803" r:id="rId8"/>
    <p:sldLayoutId id="2147483802" r:id="rId9"/>
    <p:sldLayoutId id="2147483801" r:id="rId10"/>
    <p:sldLayoutId id="21474838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2/7/2025</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01050954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50" r:id="rId1"/>
    <p:sldLayoutId id="2147483811"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30.jpe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68.xml"/></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67.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67.xml"/></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67.xml"/></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67.xm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67.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67.xml"/></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67.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67.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67.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67.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67.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7.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67.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67.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67.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67.xml"/></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1.xml"/><Relationship Id="rId1" Type="http://schemas.openxmlformats.org/officeDocument/2006/relationships/slideLayout" Target="../slideLayouts/slideLayout67.xml"/></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2.xml"/><Relationship Id="rId1" Type="http://schemas.openxmlformats.org/officeDocument/2006/relationships/slideLayout" Target="../slideLayouts/slideLayout67.xml"/></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3.xml"/><Relationship Id="rId1" Type="http://schemas.openxmlformats.org/officeDocument/2006/relationships/slideLayout" Target="../slideLayouts/slideLayout67.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67.xml"/></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5.xml"/><Relationship Id="rId1" Type="http://schemas.openxmlformats.org/officeDocument/2006/relationships/slideLayout" Target="../slideLayouts/slideLayout67.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67.xml"/></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7.xml"/><Relationship Id="rId1" Type="http://schemas.openxmlformats.org/officeDocument/2006/relationships/slideLayout" Target="../slideLayouts/slideLayout67.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67.xml"/></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9.xml"/><Relationship Id="rId1" Type="http://schemas.openxmlformats.org/officeDocument/2006/relationships/slideLayout" Target="../slideLayouts/slideLayout67.xml"/></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0.xml"/><Relationship Id="rId1" Type="http://schemas.openxmlformats.org/officeDocument/2006/relationships/slideLayout" Target="../slideLayouts/slideLayout67.xml"/></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67.xml"/></Relationships>
</file>

<file path=ppt/slides/_rels/slide3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2.xml"/><Relationship Id="rId1" Type="http://schemas.openxmlformats.org/officeDocument/2006/relationships/slideLayout" Target="../slideLayouts/slideLayout67.xml"/></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3.xml"/><Relationship Id="rId1" Type="http://schemas.openxmlformats.org/officeDocument/2006/relationships/slideLayout" Target="../slideLayouts/slideLayout67.xml"/></Relationships>
</file>

<file path=ppt/slides/_rels/slide3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67.xml"/></Relationships>
</file>

<file path=ppt/slides/_rels/slide3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67.xml"/></Relationships>
</file>

<file path=ppt/slides/_rels/slide3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6.xml"/><Relationship Id="rId1" Type="http://schemas.openxmlformats.org/officeDocument/2006/relationships/slideLayout" Target="../slideLayouts/slideLayout67.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7.xml"/><Relationship Id="rId1" Type="http://schemas.openxmlformats.org/officeDocument/2006/relationships/slideLayout" Target="../slideLayouts/slideLayout67.xml"/></Relationships>
</file>

<file path=ppt/slides/_rels/slide3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8.xml"/><Relationship Id="rId1" Type="http://schemas.openxmlformats.org/officeDocument/2006/relationships/slideLayout" Target="../slideLayouts/slideLayout67.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9.xml"/><Relationship Id="rId1" Type="http://schemas.openxmlformats.org/officeDocument/2006/relationships/slideLayout" Target="../slideLayouts/slideLayout67.xm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0.xml"/><Relationship Id="rId1" Type="http://schemas.openxmlformats.org/officeDocument/2006/relationships/slideLayout" Target="../slideLayouts/slideLayout67.xml"/></Relationships>
</file>

<file path=ppt/slides/_rels/slide4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1.xml"/><Relationship Id="rId1" Type="http://schemas.openxmlformats.org/officeDocument/2006/relationships/slideLayout" Target="../slideLayouts/slideLayout67.xml"/></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2.xml"/><Relationship Id="rId1" Type="http://schemas.openxmlformats.org/officeDocument/2006/relationships/slideLayout" Target="../slideLayouts/slideLayout67.xml"/></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3.xml"/><Relationship Id="rId1" Type="http://schemas.openxmlformats.org/officeDocument/2006/relationships/slideLayout" Target="../slideLayouts/slideLayout67.xml"/></Relationships>
</file>

<file path=ppt/slides/_rels/slide4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4.xml"/><Relationship Id="rId1" Type="http://schemas.openxmlformats.org/officeDocument/2006/relationships/slideLayout" Target="../slideLayouts/slideLayout67.xml"/></Relationships>
</file>

<file path=ppt/slides/_rels/slide4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8.xml"/><Relationship Id="rId1" Type="http://schemas.openxmlformats.org/officeDocument/2006/relationships/slideLayout" Target="../slideLayouts/slideLayout21.xml"/><Relationship Id="rId5" Type="http://schemas.openxmlformats.org/officeDocument/2006/relationships/image" Target="../media/image73.png"/><Relationship Id="rId4" Type="http://schemas.openxmlformats.org/officeDocument/2006/relationships/image" Target="../media/image72.png"/></Relationships>
</file>

<file path=ppt/slides/_rels/slide50.xml.rels><?xml version="1.0" encoding="UTF-8" standalone="yes"?>
<Relationships xmlns="http://schemas.openxmlformats.org/package/2006/relationships"><Relationship Id="rId3" Type="http://schemas.openxmlformats.org/officeDocument/2006/relationships/image" Target="../media/image74.jpeg"/><Relationship Id="rId7" Type="http://schemas.openxmlformats.org/officeDocument/2006/relationships/image" Target="../media/image78.jpeg"/><Relationship Id="rId2" Type="http://schemas.openxmlformats.org/officeDocument/2006/relationships/notesSlide" Target="../notesSlides/notesSlide49.xml"/><Relationship Id="rId1" Type="http://schemas.openxmlformats.org/officeDocument/2006/relationships/slideLayout" Target="../slideLayouts/slideLayout22.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5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0.xml"/><Relationship Id="rId1" Type="http://schemas.openxmlformats.org/officeDocument/2006/relationships/slideLayout" Target="../slideLayouts/slideLayout14.xml"/><Relationship Id="rId5" Type="http://schemas.openxmlformats.org/officeDocument/2006/relationships/image" Target="../media/image79.jpeg"/><Relationship Id="rId4" Type="http://schemas.openxmlformats.org/officeDocument/2006/relationships/image" Target="../media/image76.png"/></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1.xml"/><Relationship Id="rId1" Type="http://schemas.openxmlformats.org/officeDocument/2006/relationships/slideLayout" Target="../slideLayouts/slideLayout14.xml"/><Relationship Id="rId6" Type="http://schemas.openxmlformats.org/officeDocument/2006/relationships/image" Target="../media/image82.jpeg"/><Relationship Id="rId5" Type="http://schemas.openxmlformats.org/officeDocument/2006/relationships/image" Target="../media/image81.png"/><Relationship Id="rId4" Type="http://schemas.openxmlformats.org/officeDocument/2006/relationships/image" Target="../media/image80.png"/></Relationships>
</file>

<file path=ppt/slides/_rels/slide53.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71.png"/><Relationship Id="rId7" Type="http://schemas.openxmlformats.org/officeDocument/2006/relationships/image" Target="../media/image82.jpeg"/><Relationship Id="rId2" Type="http://schemas.openxmlformats.org/officeDocument/2006/relationships/notesSlide" Target="../notesSlides/notesSlide52.xml"/><Relationship Id="rId1" Type="http://schemas.openxmlformats.org/officeDocument/2006/relationships/slideLayout" Target="../slideLayouts/slideLayout14.xml"/><Relationship Id="rId6" Type="http://schemas.openxmlformats.org/officeDocument/2006/relationships/image" Target="../media/image81.png"/><Relationship Id="rId5" Type="http://schemas.openxmlformats.org/officeDocument/2006/relationships/image" Target="../media/image83.png"/><Relationship Id="rId4" Type="http://schemas.openxmlformats.org/officeDocument/2006/relationships/image" Target="../media/image80.png"/></Relationships>
</file>

<file path=ppt/slides/_rels/slide5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3.xml"/><Relationship Id="rId1" Type="http://schemas.openxmlformats.org/officeDocument/2006/relationships/slideLayout" Target="../slideLayouts/slideLayout14.xml"/><Relationship Id="rId5" Type="http://schemas.openxmlformats.org/officeDocument/2006/relationships/image" Target="../media/image85.png"/><Relationship Id="rId4" Type="http://schemas.openxmlformats.org/officeDocument/2006/relationships/image" Target="../media/image76.png"/></Relationships>
</file>

<file path=ppt/slides/_rels/slide5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4.xml"/><Relationship Id="rId1" Type="http://schemas.openxmlformats.org/officeDocument/2006/relationships/slideLayout" Target="../slideLayouts/slideLayout14.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76.png"/></Relationships>
</file>

<file path=ppt/slides/_rels/slide5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55.xml"/><Relationship Id="rId1" Type="http://schemas.openxmlformats.org/officeDocument/2006/relationships/slideLayout" Target="../slideLayouts/slideLayout22.xml"/><Relationship Id="rId6" Type="http://schemas.openxmlformats.org/officeDocument/2006/relationships/image" Target="../media/image76.png"/><Relationship Id="rId5" Type="http://schemas.openxmlformats.org/officeDocument/2006/relationships/image" Target="../media/image86.png"/><Relationship Id="rId4" Type="http://schemas.openxmlformats.org/officeDocument/2006/relationships/image" Target="../media/image90.jpeg"/></Relationships>
</file>

<file path=ppt/slides/_rels/slide5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56.xml"/><Relationship Id="rId1" Type="http://schemas.openxmlformats.org/officeDocument/2006/relationships/slideLayout" Target="../slideLayouts/slideLayout22.xml"/><Relationship Id="rId5" Type="http://schemas.openxmlformats.org/officeDocument/2006/relationships/image" Target="../media/image76.png"/><Relationship Id="rId4" Type="http://schemas.openxmlformats.org/officeDocument/2006/relationships/image" Target="../media/image75.png"/></Relationships>
</file>

<file path=ppt/slides/_rels/slide5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57.xml"/><Relationship Id="rId1" Type="http://schemas.openxmlformats.org/officeDocument/2006/relationships/slideLayout" Target="../slideLayouts/slideLayout22.xml"/><Relationship Id="rId5" Type="http://schemas.openxmlformats.org/officeDocument/2006/relationships/image" Target="../media/image76.png"/><Relationship Id="rId4" Type="http://schemas.openxmlformats.org/officeDocument/2006/relationships/image" Target="../media/image75.png"/></Relationships>
</file>

<file path=ppt/slides/_rels/slide5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58.xml"/><Relationship Id="rId1" Type="http://schemas.openxmlformats.org/officeDocument/2006/relationships/slideLayout" Target="../slideLayouts/slideLayout22.xml"/><Relationship Id="rId5" Type="http://schemas.openxmlformats.org/officeDocument/2006/relationships/image" Target="../media/image76.png"/><Relationship Id="rId4" Type="http://schemas.openxmlformats.org/officeDocument/2006/relationships/image" Target="../media/image75.png"/></Relationships>
</file>

<file path=ppt/slides/_rels/slide6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9.xml"/><Relationship Id="rId1" Type="http://schemas.openxmlformats.org/officeDocument/2006/relationships/slideLayout" Target="../slideLayouts/slideLayout22.xml"/><Relationship Id="rId5" Type="http://schemas.openxmlformats.org/officeDocument/2006/relationships/image" Target="../media/image76.png"/><Relationship Id="rId4" Type="http://schemas.openxmlformats.org/officeDocument/2006/relationships/image" Target="../media/image75.png"/></Relationships>
</file>

<file path=ppt/slides/_rels/slide6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60.xml"/><Relationship Id="rId1" Type="http://schemas.openxmlformats.org/officeDocument/2006/relationships/slideLayout" Target="../slideLayouts/slideLayout22.xml"/><Relationship Id="rId6" Type="http://schemas.openxmlformats.org/officeDocument/2006/relationships/image" Target="../media/image76.png"/><Relationship Id="rId5" Type="http://schemas.openxmlformats.org/officeDocument/2006/relationships/image" Target="../media/image86.png"/><Relationship Id="rId4" Type="http://schemas.openxmlformats.org/officeDocument/2006/relationships/image" Target="../media/image96.jpeg"/></Relationships>
</file>

<file path=ppt/slides/_rels/slide6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61.xml"/><Relationship Id="rId1" Type="http://schemas.openxmlformats.org/officeDocument/2006/relationships/slideLayout" Target="../slideLayouts/slideLayout22.xml"/><Relationship Id="rId6" Type="http://schemas.openxmlformats.org/officeDocument/2006/relationships/image" Target="../media/image76.png"/><Relationship Id="rId5" Type="http://schemas.openxmlformats.org/officeDocument/2006/relationships/image" Target="../media/image86.png"/><Relationship Id="rId4" Type="http://schemas.openxmlformats.org/officeDocument/2006/relationships/image" Target="../media/image98.jpeg"/></Relationships>
</file>

<file path=ppt/slides/_rels/slide6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62.xml"/><Relationship Id="rId1" Type="http://schemas.openxmlformats.org/officeDocument/2006/relationships/slideLayout" Target="../slideLayouts/slideLayout22.xml"/></Relationships>
</file>

<file path=ppt/slides/_rels/slide6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3.xml"/><Relationship Id="rId1" Type="http://schemas.openxmlformats.org/officeDocument/2006/relationships/slideLayout" Target="../slideLayouts/slideLayout14.xml"/><Relationship Id="rId4" Type="http://schemas.openxmlformats.org/officeDocument/2006/relationships/image" Target="../media/image101.png"/></Relationships>
</file>

<file path=ppt/slides/_rels/slide65.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4.xml"/><Relationship Id="rId1" Type="http://schemas.openxmlformats.org/officeDocument/2006/relationships/slideLayout" Target="../slideLayouts/slideLayout14.xml"/><Relationship Id="rId4" Type="http://schemas.openxmlformats.org/officeDocument/2006/relationships/image" Target="../media/image102.png"/></Relationships>
</file>

<file path=ppt/slides/_rels/slide6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5.xml"/><Relationship Id="rId1" Type="http://schemas.openxmlformats.org/officeDocument/2006/relationships/slideLayout" Target="../slideLayouts/slideLayout14.xml"/><Relationship Id="rId4" Type="http://schemas.openxmlformats.org/officeDocument/2006/relationships/image" Target="../media/image103.png"/></Relationships>
</file>

<file path=ppt/slides/_rels/slide67.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6.xml"/><Relationship Id="rId1" Type="http://schemas.openxmlformats.org/officeDocument/2006/relationships/slideLayout" Target="../slideLayouts/slideLayout14.xml"/><Relationship Id="rId4" Type="http://schemas.openxmlformats.org/officeDocument/2006/relationships/image" Target="../media/image104.png"/></Relationships>
</file>

<file path=ppt/slides/_rels/slide68.xml.rels><?xml version="1.0" encoding="UTF-8" standalone="yes"?>
<Relationships xmlns="http://schemas.openxmlformats.org/package/2006/relationships"><Relationship Id="rId8" Type="http://schemas.openxmlformats.org/officeDocument/2006/relationships/image" Target="../media/image110.jpeg"/><Relationship Id="rId3" Type="http://schemas.openxmlformats.org/officeDocument/2006/relationships/image" Target="../media/image105.jpeg"/><Relationship Id="rId7" Type="http://schemas.openxmlformats.org/officeDocument/2006/relationships/image" Target="../media/image109.jpeg"/><Relationship Id="rId2" Type="http://schemas.openxmlformats.org/officeDocument/2006/relationships/notesSlide" Target="../notesSlides/notesSlide67.xml"/><Relationship Id="rId1" Type="http://schemas.openxmlformats.org/officeDocument/2006/relationships/slideLayout" Target="../slideLayouts/slideLayout14.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106.jpeg"/></Relationships>
</file>

<file path=ppt/slides/_rels/slide69.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8.xml"/><Relationship Id="rId1" Type="http://schemas.openxmlformats.org/officeDocument/2006/relationships/slideLayout" Target="../slideLayouts/slideLayout14.xml"/><Relationship Id="rId4" Type="http://schemas.openxmlformats.org/officeDocument/2006/relationships/image" Target="../media/image111.png"/></Relationships>
</file>

<file path=ppt/slides/_rels/slide7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9.xml"/><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70.xml"/><Relationship Id="rId1" Type="http://schemas.openxmlformats.org/officeDocument/2006/relationships/slideLayout" Target="../slideLayouts/slideLayout14.xml"/><Relationship Id="rId4" Type="http://schemas.openxmlformats.org/officeDocument/2006/relationships/image" Target="../media/image113.png"/></Relationships>
</file>

<file path=ppt/slides/_rels/slide7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71.xml"/><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8" Type="http://schemas.openxmlformats.org/officeDocument/2006/relationships/image" Target="../media/image120.jpeg"/><Relationship Id="rId3" Type="http://schemas.openxmlformats.org/officeDocument/2006/relationships/image" Target="../media/image115.jpeg"/><Relationship Id="rId7" Type="http://schemas.openxmlformats.org/officeDocument/2006/relationships/image" Target="../media/image119.jpeg"/><Relationship Id="rId2" Type="http://schemas.openxmlformats.org/officeDocument/2006/relationships/notesSlide" Target="../notesSlides/notesSlide72.xml"/><Relationship Id="rId1" Type="http://schemas.openxmlformats.org/officeDocument/2006/relationships/slideLayout" Target="../slideLayouts/slideLayout14.xml"/><Relationship Id="rId6" Type="http://schemas.openxmlformats.org/officeDocument/2006/relationships/image" Target="../media/image118.jpeg"/><Relationship Id="rId5" Type="http://schemas.openxmlformats.org/officeDocument/2006/relationships/image" Target="../media/image117.jpeg"/><Relationship Id="rId4" Type="http://schemas.openxmlformats.org/officeDocument/2006/relationships/image" Target="../media/image116.jpeg"/></Relationships>
</file>

<file path=ppt/slides/_rels/slide7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73.xml"/><Relationship Id="rId1" Type="http://schemas.openxmlformats.org/officeDocument/2006/relationships/slideLayout" Target="../slideLayouts/slideLayout14.xml"/><Relationship Id="rId5" Type="http://schemas.openxmlformats.org/officeDocument/2006/relationships/image" Target="../media/image122.png"/><Relationship Id="rId4" Type="http://schemas.openxmlformats.org/officeDocument/2006/relationships/image" Target="../media/image121.jpeg"/></Relationships>
</file>

<file path=ppt/slides/_rels/slide75.xml.rels><?xml version="1.0" encoding="UTF-8" standalone="yes"?>
<Relationships xmlns="http://schemas.openxmlformats.org/package/2006/relationships"><Relationship Id="rId3" Type="http://schemas.openxmlformats.org/officeDocument/2006/relationships/image" Target="../media/image123.jpeg"/><Relationship Id="rId7" Type="http://schemas.openxmlformats.org/officeDocument/2006/relationships/image" Target="../media/image127.png"/><Relationship Id="rId2" Type="http://schemas.openxmlformats.org/officeDocument/2006/relationships/notesSlide" Target="../notesSlides/notesSlide74.xml"/><Relationship Id="rId1" Type="http://schemas.openxmlformats.org/officeDocument/2006/relationships/slideLayout" Target="../slideLayouts/slideLayout56.xml"/><Relationship Id="rId6" Type="http://schemas.openxmlformats.org/officeDocument/2006/relationships/image" Target="../media/image126.jpeg"/><Relationship Id="rId5" Type="http://schemas.openxmlformats.org/officeDocument/2006/relationships/image" Target="../media/image125.png"/><Relationship Id="rId4" Type="http://schemas.openxmlformats.org/officeDocument/2006/relationships/image" Target="../media/image124.jpeg"/></Relationships>
</file>

<file path=ppt/slides/_rels/slide76.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4.jpeg"/><Relationship Id="rId18" Type="http://schemas.openxmlformats.org/officeDocument/2006/relationships/image" Target="../media/image140.jpeg"/><Relationship Id="rId3" Type="http://schemas.openxmlformats.org/officeDocument/2006/relationships/image" Target="../media/image128.png"/><Relationship Id="rId7" Type="http://schemas.openxmlformats.org/officeDocument/2006/relationships/image" Target="../media/image132.jpeg"/><Relationship Id="rId12" Type="http://schemas.openxmlformats.org/officeDocument/2006/relationships/image" Target="../media/image136.jpeg"/><Relationship Id="rId17" Type="http://schemas.openxmlformats.org/officeDocument/2006/relationships/image" Target="../media/image139.jpeg"/><Relationship Id="rId2" Type="http://schemas.openxmlformats.org/officeDocument/2006/relationships/notesSlide" Target="../notesSlides/notesSlide75.xml"/><Relationship Id="rId16" Type="http://schemas.openxmlformats.org/officeDocument/2006/relationships/image" Target="../media/image127.png"/><Relationship Id="rId1" Type="http://schemas.openxmlformats.org/officeDocument/2006/relationships/slideLayout" Target="../slideLayouts/slideLayout56.xml"/><Relationship Id="rId6" Type="http://schemas.openxmlformats.org/officeDocument/2006/relationships/image" Target="../media/image131.png"/><Relationship Id="rId11" Type="http://schemas.openxmlformats.org/officeDocument/2006/relationships/image" Target="../media/image135.jpeg"/><Relationship Id="rId5" Type="http://schemas.openxmlformats.org/officeDocument/2006/relationships/image" Target="../media/image130.jpeg"/><Relationship Id="rId15" Type="http://schemas.openxmlformats.org/officeDocument/2006/relationships/image" Target="../media/image138.png"/><Relationship Id="rId10" Type="http://schemas.openxmlformats.org/officeDocument/2006/relationships/image" Target="../media/image134.jpeg"/><Relationship Id="rId4" Type="http://schemas.openxmlformats.org/officeDocument/2006/relationships/image" Target="../media/image129.png"/><Relationship Id="rId9" Type="http://schemas.openxmlformats.org/officeDocument/2006/relationships/image" Target="../media/image133.jpeg"/><Relationship Id="rId14" Type="http://schemas.openxmlformats.org/officeDocument/2006/relationships/image" Target="../media/image137.jpeg"/></Relationships>
</file>

<file path=ppt/slides/_rels/slide77.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76.xml"/><Relationship Id="rId1" Type="http://schemas.openxmlformats.org/officeDocument/2006/relationships/slideLayout" Target="../slideLayouts/slideLayout56.xml"/><Relationship Id="rId5" Type="http://schemas.openxmlformats.org/officeDocument/2006/relationships/image" Target="../media/image142.jpeg"/><Relationship Id="rId4" Type="http://schemas.openxmlformats.org/officeDocument/2006/relationships/image" Target="../media/image141.jpeg"/></Relationships>
</file>

<file path=ppt/slides/_rels/slide78.xml.rels><?xml version="1.0" encoding="UTF-8" standalone="yes"?>
<Relationships xmlns="http://schemas.openxmlformats.org/package/2006/relationships"><Relationship Id="rId3" Type="http://schemas.openxmlformats.org/officeDocument/2006/relationships/image" Target="../media/image143.jpeg"/><Relationship Id="rId7" Type="http://schemas.openxmlformats.org/officeDocument/2006/relationships/image" Target="../media/image147.jpeg"/><Relationship Id="rId2" Type="http://schemas.openxmlformats.org/officeDocument/2006/relationships/notesSlide" Target="../notesSlides/notesSlide77.xml"/><Relationship Id="rId1" Type="http://schemas.openxmlformats.org/officeDocument/2006/relationships/slideLayout" Target="../slideLayouts/slideLayout56.xml"/><Relationship Id="rId6" Type="http://schemas.openxmlformats.org/officeDocument/2006/relationships/image" Target="../media/image146.jpeg"/><Relationship Id="rId5" Type="http://schemas.openxmlformats.org/officeDocument/2006/relationships/image" Target="../media/image145.jpeg"/><Relationship Id="rId4" Type="http://schemas.openxmlformats.org/officeDocument/2006/relationships/image" Target="../media/image144.jpeg"/></Relationships>
</file>

<file path=ppt/slides/_rels/slide79.xml.rels><?xml version="1.0" encoding="UTF-8" standalone="yes"?>
<Relationships xmlns="http://schemas.openxmlformats.org/package/2006/relationships"><Relationship Id="rId8" Type="http://schemas.openxmlformats.org/officeDocument/2006/relationships/image" Target="../media/image153.png"/><Relationship Id="rId3" Type="http://schemas.openxmlformats.org/officeDocument/2006/relationships/image" Target="../media/image148.jpeg"/><Relationship Id="rId7" Type="http://schemas.openxmlformats.org/officeDocument/2006/relationships/image" Target="../media/image152.svg"/><Relationship Id="rId12" Type="http://schemas.openxmlformats.org/officeDocument/2006/relationships/image" Target="../media/image157.jpeg"/><Relationship Id="rId2" Type="http://schemas.openxmlformats.org/officeDocument/2006/relationships/notesSlide" Target="../notesSlides/notesSlide78.xml"/><Relationship Id="rId1" Type="http://schemas.openxmlformats.org/officeDocument/2006/relationships/slideLayout" Target="../slideLayouts/slideLayout56.xml"/><Relationship Id="rId6" Type="http://schemas.openxmlformats.org/officeDocument/2006/relationships/image" Target="../media/image151.png"/><Relationship Id="rId11" Type="http://schemas.openxmlformats.org/officeDocument/2006/relationships/image" Target="../media/image156.jpeg"/><Relationship Id="rId5" Type="http://schemas.openxmlformats.org/officeDocument/2006/relationships/image" Target="../media/image150.svg"/><Relationship Id="rId10" Type="http://schemas.openxmlformats.org/officeDocument/2006/relationships/image" Target="../media/image155.jpeg"/><Relationship Id="rId4" Type="http://schemas.openxmlformats.org/officeDocument/2006/relationships/image" Target="../media/image149.png"/><Relationship Id="rId9" Type="http://schemas.openxmlformats.org/officeDocument/2006/relationships/image" Target="../media/image154.svg"/></Relationships>
</file>

<file path=ppt/slides/_rels/slide80.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notesSlide" Target="../notesSlides/notesSlide79.xml"/><Relationship Id="rId1" Type="http://schemas.openxmlformats.org/officeDocument/2006/relationships/slideLayout" Target="../slideLayouts/slideLayout56.xml"/><Relationship Id="rId6" Type="http://schemas.openxmlformats.org/officeDocument/2006/relationships/image" Target="../media/image161.jpeg"/><Relationship Id="rId5" Type="http://schemas.openxmlformats.org/officeDocument/2006/relationships/image" Target="../media/image160.png"/><Relationship Id="rId4" Type="http://schemas.openxmlformats.org/officeDocument/2006/relationships/image" Target="../media/image159.jpeg"/></Relationships>
</file>

<file path=ppt/slides/_rels/slide81.xml.rels><?xml version="1.0" encoding="UTF-8" standalone="yes"?>
<Relationships xmlns="http://schemas.openxmlformats.org/package/2006/relationships"><Relationship Id="rId8" Type="http://schemas.openxmlformats.org/officeDocument/2006/relationships/image" Target="../media/image167.jpeg"/><Relationship Id="rId3" Type="http://schemas.openxmlformats.org/officeDocument/2006/relationships/image" Target="../media/image162.jpeg"/><Relationship Id="rId7" Type="http://schemas.openxmlformats.org/officeDocument/2006/relationships/image" Target="../media/image166.jpeg"/><Relationship Id="rId2" Type="http://schemas.openxmlformats.org/officeDocument/2006/relationships/notesSlide" Target="../notesSlides/notesSlide80.xml"/><Relationship Id="rId1" Type="http://schemas.openxmlformats.org/officeDocument/2006/relationships/slideLayout" Target="../slideLayouts/slideLayout56.xml"/><Relationship Id="rId6" Type="http://schemas.openxmlformats.org/officeDocument/2006/relationships/image" Target="../media/image165.jpeg"/><Relationship Id="rId5" Type="http://schemas.openxmlformats.org/officeDocument/2006/relationships/image" Target="../media/image164.jpeg"/><Relationship Id="rId4" Type="http://schemas.openxmlformats.org/officeDocument/2006/relationships/image" Target="../media/image163.jpeg"/></Relationships>
</file>

<file path=ppt/slides/_rels/slide82.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81.xml"/><Relationship Id="rId1" Type="http://schemas.openxmlformats.org/officeDocument/2006/relationships/slideLayout" Target="../slideLayouts/slideLayout56.xml"/><Relationship Id="rId5" Type="http://schemas.openxmlformats.org/officeDocument/2006/relationships/image" Target="../media/image170.jpeg"/><Relationship Id="rId4" Type="http://schemas.openxmlformats.org/officeDocument/2006/relationships/image" Target="../media/image169.jpeg"/></Relationships>
</file>

<file path=ppt/slides/_rels/slide83.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image" Target="../media/image171.jpeg"/><Relationship Id="rId1" Type="http://schemas.openxmlformats.org/officeDocument/2006/relationships/slideLayout" Target="../slideLayouts/slideLayout14.xml"/></Relationships>
</file>

<file path=ppt/slides/_rels/slide84.xml.rels><?xml version="1.0" encoding="UTF-8" standalone="yes"?>
<Relationships xmlns="http://schemas.openxmlformats.org/package/2006/relationships"><Relationship Id="rId3" Type="http://schemas.openxmlformats.org/officeDocument/2006/relationships/image" Target="../media/image174.jpeg"/><Relationship Id="rId2" Type="http://schemas.openxmlformats.org/officeDocument/2006/relationships/image" Target="../media/image173.jpeg"/><Relationship Id="rId1" Type="http://schemas.openxmlformats.org/officeDocument/2006/relationships/slideLayout" Target="../slideLayouts/slideLayout14.xml"/><Relationship Id="rId4" Type="http://schemas.openxmlformats.org/officeDocument/2006/relationships/image" Target="../media/image175.png"/></Relationships>
</file>

<file path=ppt/slides/_rels/slide85.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jpeg"/><Relationship Id="rId1" Type="http://schemas.openxmlformats.org/officeDocument/2006/relationships/slideLayout" Target="../slideLayouts/slideLayout14.xml"/><Relationship Id="rId6" Type="http://schemas.openxmlformats.org/officeDocument/2006/relationships/image" Target="../media/image180.png"/><Relationship Id="rId5" Type="http://schemas.openxmlformats.org/officeDocument/2006/relationships/image" Target="../media/image179.png"/><Relationship Id="rId4" Type="http://schemas.openxmlformats.org/officeDocument/2006/relationships/image" Target="../media/image178.png"/></Relationships>
</file>

<file path=ppt/slides/_rels/slide86.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image" Target="../media/image181.jpeg"/><Relationship Id="rId1" Type="http://schemas.openxmlformats.org/officeDocument/2006/relationships/slideLayout" Target="../slideLayouts/slideLayout14.xml"/><Relationship Id="rId5" Type="http://schemas.openxmlformats.org/officeDocument/2006/relationships/image" Target="../media/image184.jpeg"/><Relationship Id="rId4" Type="http://schemas.openxmlformats.org/officeDocument/2006/relationships/image" Target="../media/image183.jpeg"/></Relationships>
</file>

<file path=ppt/slides/_rels/slide87.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image" Target="../media/image173.jpeg"/><Relationship Id="rId1" Type="http://schemas.openxmlformats.org/officeDocument/2006/relationships/slideLayout" Target="../slideLayouts/slideLayout14.xml"/><Relationship Id="rId5" Type="http://schemas.openxmlformats.org/officeDocument/2006/relationships/image" Target="../media/image187.jpeg"/><Relationship Id="rId4" Type="http://schemas.openxmlformats.org/officeDocument/2006/relationships/image" Target="../media/image186.jpeg"/></Relationships>
</file>

<file path=ppt/slides/_rels/slide88.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image" Target="../media/image176.jpeg"/><Relationship Id="rId1" Type="http://schemas.openxmlformats.org/officeDocument/2006/relationships/slideLayout" Target="../slideLayouts/slideLayout14.xml"/><Relationship Id="rId5" Type="http://schemas.openxmlformats.org/officeDocument/2006/relationships/image" Target="../media/image190.png"/><Relationship Id="rId4" Type="http://schemas.openxmlformats.org/officeDocument/2006/relationships/image" Target="../media/image189.jpeg"/></Relationships>
</file>

<file path=ppt/slides/_rels/slide89.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image" Target="../media/image171.jpeg"/><Relationship Id="rId1" Type="http://schemas.openxmlformats.org/officeDocument/2006/relationships/slideLayout" Target="../slideLayouts/slideLayout14.xml"/><Relationship Id="rId4" Type="http://schemas.openxmlformats.org/officeDocument/2006/relationships/image" Target="../media/image191.jpeg"/></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24.xml"/></Relationships>
</file>

<file path=ppt/slides/_rels/slide92.xml.rels><?xml version="1.0" encoding="UTF-8" standalone="yes"?>
<Relationships xmlns="http://schemas.openxmlformats.org/package/2006/relationships"><Relationship Id="rId2" Type="http://schemas.openxmlformats.org/officeDocument/2006/relationships/image" Target="../media/image193.png"/><Relationship Id="rId1" Type="http://schemas.openxmlformats.org/officeDocument/2006/relationships/slideLayout" Target="../slideLayouts/slideLayout26.xml"/></Relationships>
</file>

<file path=ppt/slides/_rels/slide93.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26.xml"/></Relationships>
</file>

<file path=ppt/slides/_rels/slide94.xml.rels><?xml version="1.0" encoding="UTF-8" standalone="yes"?>
<Relationships xmlns="http://schemas.openxmlformats.org/package/2006/relationships"><Relationship Id="rId2" Type="http://schemas.openxmlformats.org/officeDocument/2006/relationships/image" Target="../media/image195.png"/><Relationship Id="rId1" Type="http://schemas.openxmlformats.org/officeDocument/2006/relationships/slideLayout" Target="../slideLayouts/slideLayout39.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6.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24.xml"/></Relationships>
</file>

<file path=ppt/slides/_rels/slide97.xml.rels><?xml version="1.0" encoding="UTF-8" standalone="yes"?>
<Relationships xmlns="http://schemas.openxmlformats.org/package/2006/relationships"><Relationship Id="rId2" Type="http://schemas.openxmlformats.org/officeDocument/2006/relationships/image" Target="../media/image197.jpeg"/><Relationship Id="rId1" Type="http://schemas.openxmlformats.org/officeDocument/2006/relationships/slideLayout" Target="../slideLayouts/slideLayout26.xml"/></Relationships>
</file>

<file path=ppt/slides/_rels/slide98.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26.xml"/></Relationships>
</file>

<file path=ppt/slides/_rels/slide99.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45.xml"/></Relationships>
</file>

<file path=ppt/slides/_rels/slide10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6.xml"/></Relationships>
</file>

<file path=ppt/slides/_rels/slide10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4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0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4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05.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46.xml"/></Relationships>
</file>

<file path=ppt/slides/_rels/slide106.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9.xml"/></Relationships>
</file>

<file path=ppt/slides/_rels/slide10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3" Type="http://schemas.microsoft.com/office/2018/10/relationships/comments" Target="../comments/modernComment_11A_8676DF69.xml"/><Relationship Id="rId2" Type="http://schemas.openxmlformats.org/officeDocument/2006/relationships/notesSlide" Target="../notesSlides/notesSlide84.xml"/><Relationship Id="rId1" Type="http://schemas.openxmlformats.org/officeDocument/2006/relationships/slideLayout" Target="../slideLayouts/slideLayout3.xml"/><Relationship Id="rId4" Type="http://schemas.openxmlformats.org/officeDocument/2006/relationships/image" Target="../media/image201.png"/></Relationships>
</file>

<file path=ppt/slides/_rels/slide109.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notesSlide" Target="../notesSlides/notesSlide8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61D9E7F7-9F9C-256F-4490-0318B71449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5A812B-58A0-09FA-D2FE-7772C9E443AB}"/>
              </a:ext>
            </a:extLst>
          </p:cNvPr>
          <p:cNvSpPr>
            <a:spLocks noGrp="1"/>
          </p:cNvSpPr>
          <p:nvPr>
            <p:ph type="ctrTitle"/>
          </p:nvPr>
        </p:nvSpPr>
        <p:spPr>
          <a:xfrm>
            <a:off x="1524000" y="1376274"/>
            <a:ext cx="9144000" cy="2387600"/>
          </a:xfrm>
        </p:spPr>
        <p:txBody>
          <a:bodyPr anchor="ctr"/>
          <a:lstStyle/>
          <a:p>
            <a:r>
              <a:rPr lang="en-US" sz="7200" b="1">
                <a:solidFill>
                  <a:schemeClr val="bg1"/>
                </a:solidFill>
                <a:latin typeface="Poppins"/>
                <a:cs typeface="Poppins"/>
              </a:rPr>
              <a:t>  </a:t>
            </a:r>
            <a:endParaRPr lang="en-US" b="1" dirty="0">
              <a:solidFill>
                <a:schemeClr val="bg1"/>
              </a:solidFill>
              <a:latin typeface="Poppins"/>
              <a:cs typeface="Poppins"/>
            </a:endParaRPr>
          </a:p>
        </p:txBody>
      </p:sp>
      <p:pic>
        <p:nvPicPr>
          <p:cNvPr id="4" name="Picture 3" descr="A circle of animals with text&#10;&#10;AI-generated content may be incorrect.">
            <a:extLst>
              <a:ext uri="{FF2B5EF4-FFF2-40B4-BE49-F238E27FC236}">
                <a16:creationId xmlns:a16="http://schemas.microsoft.com/office/drawing/2014/main" id="{F37F1181-77E2-510E-832A-280350A70F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959" y="727327"/>
            <a:ext cx="5403346" cy="5403346"/>
          </a:xfrm>
          <a:prstGeom prst="rect">
            <a:avLst/>
          </a:prstGeom>
        </p:spPr>
      </p:pic>
      <p:sp>
        <p:nvSpPr>
          <p:cNvPr id="5" name="Title 1">
            <a:extLst>
              <a:ext uri="{FF2B5EF4-FFF2-40B4-BE49-F238E27FC236}">
                <a16:creationId xmlns:a16="http://schemas.microsoft.com/office/drawing/2014/main" id="{0DCBE466-6BFF-46FD-A083-0B84713F5B9C}"/>
              </a:ext>
            </a:extLst>
          </p:cNvPr>
          <p:cNvSpPr txBox="1">
            <a:spLocks/>
          </p:cNvSpPr>
          <p:nvPr/>
        </p:nvSpPr>
        <p:spPr>
          <a:xfrm>
            <a:off x="5906301" y="1522578"/>
            <a:ext cx="5373623" cy="137607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b="1" kern="1200">
                <a:solidFill>
                  <a:schemeClr val="bg1"/>
                </a:solidFill>
                <a:latin typeface="+mj-lt"/>
                <a:ea typeface="+mj-ea"/>
                <a:cs typeface="+mj-cs"/>
              </a:defRPr>
            </a:lvl1pPr>
          </a:lstStyle>
          <a:p>
            <a:r>
              <a:rPr lang="en-US" sz="7200">
                <a:latin typeface="Poppins"/>
                <a:cs typeface="Poppins"/>
              </a:rPr>
              <a:t>WELCOME</a:t>
            </a:r>
            <a:r>
              <a:rPr lang="en-US">
                <a:latin typeface="Poppins"/>
                <a:cs typeface="Poppins"/>
              </a:rPr>
              <a:t>  </a:t>
            </a:r>
          </a:p>
        </p:txBody>
      </p:sp>
      <p:sp>
        <p:nvSpPr>
          <p:cNvPr id="7" name="Subtitle 2">
            <a:extLst>
              <a:ext uri="{FF2B5EF4-FFF2-40B4-BE49-F238E27FC236}">
                <a16:creationId xmlns:a16="http://schemas.microsoft.com/office/drawing/2014/main" id="{34D03F45-4DA7-C2A7-D851-4F4A02B36762}"/>
              </a:ext>
            </a:extLst>
          </p:cNvPr>
          <p:cNvSpPr txBox="1">
            <a:spLocks/>
          </p:cNvSpPr>
          <p:nvPr/>
        </p:nvSpPr>
        <p:spPr>
          <a:xfrm>
            <a:off x="5557304" y="3429000"/>
            <a:ext cx="6071616" cy="1655762"/>
          </a:xfr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5000"/>
              </a:lnSpc>
              <a:buFont typeface="Arial" panose="020B0604020202020204" pitchFamily="34" charset="0"/>
              <a:buNone/>
            </a:pPr>
            <a:r>
              <a:rPr lang="en-US" sz="2400" dirty="0">
                <a:solidFill>
                  <a:schemeClr val="bg1"/>
                </a:solidFill>
                <a:cs typeface="Calibri"/>
              </a:rPr>
              <a:t>The Advancing Conservation through Empathy for Wildlife (ACE for Wildlife™) Empathy Summit will start promptly at 9:00am Pacific Standard Time.</a:t>
            </a:r>
          </a:p>
        </p:txBody>
      </p:sp>
    </p:spTree>
    <p:extLst>
      <p:ext uri="{BB962C8B-B14F-4D97-AF65-F5344CB8AC3E}">
        <p14:creationId xmlns:p14="http://schemas.microsoft.com/office/powerpoint/2010/main" val="2888927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AND ACKNOWLEDGMENT&#10;In English, then Lushootseed&#10;These are the lands of the Tribal signatories of the Treaty of Point Elliott (1855), whose stewardship for the waters, plants, land and animal relatives in the Northwest has continued since time immemorial. Woodland Park Zoo acknowledges this stewardship, the sovereign rights of the Tribal signatories, and our responsibility to join with these Tribes to inspire and advance the restoration of relationships between humans and the living world around us.&#10;">
            <a:extLst>
              <a:ext uri="{FF2B5EF4-FFF2-40B4-BE49-F238E27FC236}">
                <a16:creationId xmlns:a16="http://schemas.microsoft.com/office/drawing/2014/main" id="{679ED446-324E-40C5-B456-89AF499A1EA3}"/>
              </a:ext>
            </a:extLst>
          </p:cNvPr>
          <p:cNvPicPr>
            <a:picLocks noChangeAspect="1"/>
          </p:cNvPicPr>
          <p:nvPr/>
        </p:nvPicPr>
        <p:blipFill>
          <a:blip r:embed="rId2"/>
          <a:stretch>
            <a:fillRect/>
          </a:stretch>
        </p:blipFill>
        <p:spPr>
          <a:xfrm>
            <a:off x="5640" y="-387132"/>
            <a:ext cx="12183086" cy="7632263"/>
          </a:xfrm>
          <a:prstGeom prst="rect">
            <a:avLst/>
          </a:prstGeom>
        </p:spPr>
      </p:pic>
    </p:spTree>
    <p:extLst>
      <p:ext uri="{BB962C8B-B14F-4D97-AF65-F5344CB8AC3E}">
        <p14:creationId xmlns:p14="http://schemas.microsoft.com/office/powerpoint/2010/main" val="8851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75F8E580-7BB7-08A1-D65B-4FFB06998CB3}"/>
            </a:ext>
          </a:extLst>
        </p:cNvPr>
        <p:cNvGrpSpPr/>
        <p:nvPr/>
      </p:nvGrpSpPr>
      <p:grpSpPr>
        <a:xfrm>
          <a:off x="0" y="0"/>
          <a:ext cx="0" cy="0"/>
          <a:chOff x="0" y="0"/>
          <a:chExt cx="0" cy="0"/>
        </a:xfrm>
      </p:grpSpPr>
      <p:pic>
        <p:nvPicPr>
          <p:cNvPr id="2" name="Picture 1" descr="A circle of animals with text&#10;&#10;AI-generated content may be incorrect.">
            <a:extLst>
              <a:ext uri="{FF2B5EF4-FFF2-40B4-BE49-F238E27FC236}">
                <a16:creationId xmlns:a16="http://schemas.microsoft.com/office/drawing/2014/main" id="{F0301993-2D5E-5050-3F7D-858F5ECA8B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959" y="727327"/>
            <a:ext cx="5403346" cy="5403346"/>
          </a:xfrm>
          <a:prstGeom prst="rect">
            <a:avLst/>
          </a:prstGeom>
        </p:spPr>
      </p:pic>
      <p:sp>
        <p:nvSpPr>
          <p:cNvPr id="3" name="Title 1">
            <a:extLst>
              <a:ext uri="{FF2B5EF4-FFF2-40B4-BE49-F238E27FC236}">
                <a16:creationId xmlns:a16="http://schemas.microsoft.com/office/drawing/2014/main" id="{9C1BC36E-DC81-E89A-152E-08F82C6609CC}"/>
              </a:ext>
            </a:extLst>
          </p:cNvPr>
          <p:cNvSpPr>
            <a:spLocks noGrp="1"/>
          </p:cNvSpPr>
          <p:nvPr>
            <p:ph type="ctrTitle"/>
          </p:nvPr>
        </p:nvSpPr>
        <p:spPr>
          <a:xfrm>
            <a:off x="5906301" y="1522578"/>
            <a:ext cx="5373623" cy="1376070"/>
          </a:xfrm>
        </p:spPr>
        <p:txBody>
          <a:bodyPr anchor="ctr"/>
          <a:lstStyle/>
          <a:p>
            <a:r>
              <a:rPr lang="en-US" sz="7200" b="1" dirty="0">
                <a:solidFill>
                  <a:schemeClr val="bg1"/>
                </a:solidFill>
                <a:latin typeface="Poppins"/>
                <a:cs typeface="Poppins"/>
              </a:rPr>
              <a:t>WELCOME</a:t>
            </a:r>
            <a:r>
              <a:rPr lang="en-US" b="1" dirty="0">
                <a:solidFill>
                  <a:schemeClr val="bg1"/>
                </a:solidFill>
                <a:latin typeface="Poppins"/>
                <a:cs typeface="Poppins"/>
              </a:rPr>
              <a:t>  </a:t>
            </a:r>
          </a:p>
        </p:txBody>
      </p:sp>
      <p:sp>
        <p:nvSpPr>
          <p:cNvPr id="4" name="Subtitle 2">
            <a:extLst>
              <a:ext uri="{FF2B5EF4-FFF2-40B4-BE49-F238E27FC236}">
                <a16:creationId xmlns:a16="http://schemas.microsoft.com/office/drawing/2014/main" id="{8A66C1B6-4BF2-D96B-427A-F79B6EED5F68}"/>
              </a:ext>
            </a:extLst>
          </p:cNvPr>
          <p:cNvSpPr txBox="1">
            <a:spLocks/>
          </p:cNvSpPr>
          <p:nvPr/>
        </p:nvSpPr>
        <p:spPr>
          <a:xfrm>
            <a:off x="5557305" y="3280414"/>
            <a:ext cx="6071616" cy="1655762"/>
          </a:xfr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400" b="1" dirty="0">
                <a:solidFill>
                  <a:schemeClr val="bg1"/>
                </a:solidFill>
                <a:cs typeface="Calibri"/>
              </a:rPr>
              <a:t>Alejandro Grajal</a:t>
            </a:r>
          </a:p>
          <a:p>
            <a:pPr marL="0" indent="0" algn="ctr">
              <a:buFont typeface="Arial" panose="020B0604020202020204" pitchFamily="34" charset="0"/>
              <a:buNone/>
            </a:pPr>
            <a:r>
              <a:rPr lang="en-US" sz="2400" i="1" dirty="0">
                <a:solidFill>
                  <a:schemeClr val="bg1"/>
                </a:solidFill>
                <a:cs typeface="Calibri"/>
              </a:rPr>
              <a:t>President &amp; Chief Executive Officer</a:t>
            </a:r>
          </a:p>
          <a:p>
            <a:pPr marL="0" indent="0" algn="ctr">
              <a:buFont typeface="Arial" panose="020B0604020202020204" pitchFamily="34" charset="0"/>
              <a:buNone/>
            </a:pPr>
            <a:r>
              <a:rPr lang="en-US" sz="2400" dirty="0">
                <a:solidFill>
                  <a:schemeClr val="bg1"/>
                </a:solidFill>
                <a:cs typeface="Calibri"/>
              </a:rPr>
              <a:t>Woodland Park Zoo</a:t>
            </a:r>
          </a:p>
          <a:p>
            <a:pPr marL="0" indent="0" algn="ctr">
              <a:buFont typeface="Arial" panose="020B0604020202020204" pitchFamily="34" charset="0"/>
              <a:buNone/>
            </a:pPr>
            <a:endParaRPr lang="en-US" sz="2400" dirty="0">
              <a:solidFill>
                <a:schemeClr val="bg1"/>
              </a:solidFill>
              <a:cs typeface="Calibri"/>
            </a:endParaRPr>
          </a:p>
        </p:txBody>
      </p:sp>
    </p:spTree>
    <p:extLst>
      <p:ext uri="{BB962C8B-B14F-4D97-AF65-F5344CB8AC3E}">
        <p14:creationId xmlns:p14="http://schemas.microsoft.com/office/powerpoint/2010/main" val="456189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9BA50872-BB19-5F5D-03B9-99CE36A75B84}"/>
            </a:ext>
          </a:extLst>
        </p:cNvPr>
        <p:cNvGrpSpPr/>
        <p:nvPr/>
      </p:nvGrpSpPr>
      <p:grpSpPr>
        <a:xfrm>
          <a:off x="0" y="0"/>
          <a:ext cx="0" cy="0"/>
          <a:chOff x="0" y="0"/>
          <a:chExt cx="0" cy="0"/>
        </a:xfrm>
      </p:grpSpPr>
      <p:pic>
        <p:nvPicPr>
          <p:cNvPr id="6" name="Picture 5" descr="Logo&#10;&#10;Description automatically generated">
            <a:extLst>
              <a:ext uri="{FF2B5EF4-FFF2-40B4-BE49-F238E27FC236}">
                <a16:creationId xmlns:a16="http://schemas.microsoft.com/office/drawing/2014/main" id="{44A1ACD6-2AFE-79A2-47F6-7D4569AA4354}"/>
              </a:ext>
            </a:extLst>
          </p:cNvPr>
          <p:cNvPicPr>
            <a:picLocks noChangeAspect="1"/>
          </p:cNvPicPr>
          <p:nvPr/>
        </p:nvPicPr>
        <p:blipFill rotWithShape="1">
          <a:blip r:embed="rId3"/>
          <a:srcRect r="-233" b="30201"/>
          <a:stretch/>
        </p:blipFill>
        <p:spPr>
          <a:xfrm>
            <a:off x="-885325" y="170192"/>
            <a:ext cx="3960483" cy="1921513"/>
          </a:xfrm>
          <a:prstGeom prst="rect">
            <a:avLst/>
          </a:prstGeom>
        </p:spPr>
      </p:pic>
      <p:sp>
        <p:nvSpPr>
          <p:cNvPr id="4" name="Title 1">
            <a:extLst>
              <a:ext uri="{FF2B5EF4-FFF2-40B4-BE49-F238E27FC236}">
                <a16:creationId xmlns:a16="http://schemas.microsoft.com/office/drawing/2014/main" id="{8C678F7F-881F-5F71-6D81-ADCDC0C8E6C5}"/>
              </a:ext>
            </a:extLst>
          </p:cNvPr>
          <p:cNvSpPr txBox="1">
            <a:spLocks/>
          </p:cNvSpPr>
          <p:nvPr/>
        </p:nvSpPr>
        <p:spPr>
          <a:xfrm>
            <a:off x="2100798" y="-387681"/>
            <a:ext cx="9453444" cy="23876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b="1" kern="1200">
                <a:solidFill>
                  <a:schemeClr val="bg1"/>
                </a:solidFill>
                <a:latin typeface="+mj-lt"/>
                <a:ea typeface="+mj-ea"/>
                <a:cs typeface="+mj-cs"/>
              </a:defRPr>
            </a:lvl1pPr>
          </a:lstStyle>
          <a:p>
            <a:r>
              <a:rPr lang="en-US" sz="5400">
                <a:latin typeface="Poppins"/>
                <a:cs typeface="Poppins"/>
              </a:rPr>
              <a:t>Luis Ortega</a:t>
            </a:r>
          </a:p>
        </p:txBody>
      </p:sp>
      <p:sp>
        <p:nvSpPr>
          <p:cNvPr id="8" name="TextBox 7">
            <a:extLst>
              <a:ext uri="{FF2B5EF4-FFF2-40B4-BE49-F238E27FC236}">
                <a16:creationId xmlns:a16="http://schemas.microsoft.com/office/drawing/2014/main" id="{0332FE92-86BE-A312-844A-BC269F74132F}"/>
              </a:ext>
            </a:extLst>
          </p:cNvPr>
          <p:cNvSpPr txBox="1"/>
          <p:nvPr/>
        </p:nvSpPr>
        <p:spPr>
          <a:xfrm>
            <a:off x="2665999" y="1172595"/>
            <a:ext cx="832304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Poppins"/>
                <a:ea typeface="+mn-lt"/>
                <a:cs typeface="Poppins"/>
              </a:rPr>
              <a:t>Storytelling as an Empathy-Building Practice</a:t>
            </a:r>
            <a:endParaRPr kumimoji="0" lang="en-US"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Poppins"/>
              <a:ea typeface="Calibri"/>
              <a:cs typeface="Calibri"/>
            </a:endParaRPr>
          </a:p>
        </p:txBody>
      </p:sp>
      <p:sp>
        <p:nvSpPr>
          <p:cNvPr id="9" name="TextBox 8">
            <a:extLst>
              <a:ext uri="{FF2B5EF4-FFF2-40B4-BE49-F238E27FC236}">
                <a16:creationId xmlns:a16="http://schemas.microsoft.com/office/drawing/2014/main" id="{637F39B3-9BAB-A822-4D3D-79217981065D}"/>
              </a:ext>
            </a:extLst>
          </p:cNvPr>
          <p:cNvSpPr txBox="1"/>
          <p:nvPr/>
        </p:nvSpPr>
        <p:spPr>
          <a:xfrm>
            <a:off x="3795519" y="2426270"/>
            <a:ext cx="7758723"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defTabSz="914400" rtl="0" eaLnBrk="1" fontAlgn="auto" latinLnBrk="0" hangingPunct="1">
              <a:lnSpc>
                <a:spcPct val="100000"/>
              </a:lnSpc>
              <a:spcBef>
                <a:spcPts val="0"/>
              </a:spcBef>
              <a:spcAft>
                <a:spcPts val="0"/>
              </a:spcAft>
              <a:buClrTx/>
              <a:buSzTx/>
              <a:buFontTx/>
              <a:buNone/>
              <a:tabLst/>
              <a:defRPr/>
            </a:pPr>
            <a:endParaRPr lang="en-US" b="0" i="0">
              <a:solidFill>
                <a:schemeClr val="bg1"/>
              </a:solidFill>
              <a:effectLst/>
            </a:endParaRPr>
          </a:p>
          <a:p>
            <a:pPr marL="0" marR="0" lvl="0" indent="0" defTabSz="914400" rtl="0" eaLnBrk="1" fontAlgn="auto" latinLnBrk="0" hangingPunct="1">
              <a:lnSpc>
                <a:spcPct val="100000"/>
              </a:lnSpc>
              <a:spcBef>
                <a:spcPts val="0"/>
              </a:spcBef>
              <a:spcAft>
                <a:spcPts val="0"/>
              </a:spcAft>
              <a:buClrTx/>
              <a:buSzTx/>
              <a:buFontTx/>
              <a:buNone/>
              <a:tabLst/>
              <a:defRPr/>
            </a:pPr>
            <a:r>
              <a:rPr lang="en-US" b="0" i="0">
                <a:solidFill>
                  <a:schemeClr val="bg1"/>
                </a:solidFill>
                <a:effectLst/>
              </a:rPr>
              <a:t>Since time immemorial, stories have embodied humanity's power of meaning-making. They shape how we understand ourselves and each other. They influence our policies, institutions, and cultural norms. Storytelling is how we make sense of the world.</a:t>
            </a:r>
          </a:p>
          <a:p>
            <a:pPr marL="0" marR="0" lvl="0" indent="0" defTabSz="914400" rtl="0" eaLnBrk="1" fontAlgn="auto" latinLnBrk="0" hangingPunct="1">
              <a:lnSpc>
                <a:spcPct val="100000"/>
              </a:lnSpc>
              <a:spcBef>
                <a:spcPts val="0"/>
              </a:spcBef>
              <a:spcAft>
                <a:spcPts val="0"/>
              </a:spcAft>
              <a:buClrTx/>
              <a:buSzTx/>
              <a:buFontTx/>
              <a:buNone/>
              <a:tabLst/>
              <a:defRPr/>
            </a:pPr>
            <a:r>
              <a:rPr lang="en-US" b="0" i="0">
                <a:solidFill>
                  <a:schemeClr val="bg1"/>
                </a:solidFill>
                <a:effectLst/>
              </a:rPr>
              <a:t>Echoing Toni Morrison’s profound assertion that “narrative is radical, creating us at the very moment it is being created,” this keynote will explore the following questions: How can we tell stories to foster empathy for animals and the environment? How can collective narratives nurture our intrinsic connection to the natural world? What stories can we share to cultivate critical hope as we engage in conservation work? </a:t>
            </a: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chemeClr val="bg1"/>
              </a:solidFill>
              <a:effectLst/>
              <a:uLnTx/>
              <a:uFillTx/>
              <a:latin typeface="Poppins"/>
              <a:ea typeface="Calibri"/>
              <a:cs typeface="Calibri"/>
            </a:endParaRPr>
          </a:p>
        </p:txBody>
      </p:sp>
      <p:pic>
        <p:nvPicPr>
          <p:cNvPr id="3" name="Picture 2" descr="A person in a suit and tie&#10;&#10;Description automatically generated">
            <a:extLst>
              <a:ext uri="{FF2B5EF4-FFF2-40B4-BE49-F238E27FC236}">
                <a16:creationId xmlns:a16="http://schemas.microsoft.com/office/drawing/2014/main" id="{2076E5AA-0E28-C083-744E-929EE34804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5840" y="2784150"/>
            <a:ext cx="3059683" cy="2447747"/>
          </a:xfrm>
          <a:prstGeom prst="rect">
            <a:avLst/>
          </a:prstGeom>
        </p:spPr>
      </p:pic>
    </p:spTree>
    <p:extLst>
      <p:ext uri="{BB962C8B-B14F-4D97-AF65-F5344CB8AC3E}">
        <p14:creationId xmlns:p14="http://schemas.microsoft.com/office/powerpoint/2010/main" val="3397660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415611" y="992767"/>
            <a:ext cx="11360800" cy="2736800"/>
          </a:xfrm>
          <a:prstGeom prst="rect">
            <a:avLst/>
          </a:prstGeo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p>
        </p:txBody>
      </p:sp>
      <p:sp>
        <p:nvSpPr>
          <p:cNvPr id="55" name="Google Shape;55;p13"/>
          <p:cNvSpPr txBox="1">
            <a:spLocks noGrp="1"/>
          </p:cNvSpPr>
          <p:nvPr>
            <p:ph type="subTitle" idx="1"/>
          </p:nvPr>
        </p:nvSpPr>
        <p:spPr>
          <a:xfrm>
            <a:off x="415600" y="3778833"/>
            <a:ext cx="11360800" cy="10568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p>
        </p:txBody>
      </p:sp>
      <p:pic>
        <p:nvPicPr>
          <p:cNvPr id="56" name="Google Shape;56;p13"/>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4291034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62" name="Google Shape;62;p14"/>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63" name="Google Shape;63;p14"/>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123534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69" name="Google Shape;69;p15"/>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70" name="Google Shape;70;p15"/>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51073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76" name="Google Shape;76;p16"/>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77" name="Google Shape;77;p16"/>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983310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83" name="Google Shape;83;p17"/>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84" name="Google Shape;84;p17"/>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827034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90" name="Google Shape;90;p18"/>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91" name="Google Shape;91;p18"/>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702308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97" name="Google Shape;97;p19"/>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98" name="Google Shape;98;p19"/>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2992399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04" name="Google Shape;104;p20"/>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05" name="Google Shape;105;p20"/>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724377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11" name="Google Shape;111;p21"/>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12" name="Google Shape;112;p21"/>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809705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2"/>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18" name="Google Shape;118;p22"/>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19" name="Google Shape;119;p22"/>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223565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25" name="Google Shape;125;p23"/>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26" name="Google Shape;126;p23"/>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712571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4"/>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32" name="Google Shape;132;p24"/>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33" name="Google Shape;133;p24"/>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431125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39" name="Google Shape;139;p25"/>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40" name="Google Shape;140;p25"/>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373471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6"/>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46" name="Google Shape;146;p26"/>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47" name="Google Shape;147;p26"/>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828488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7"/>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53" name="Google Shape;153;p27"/>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54" name="Google Shape;154;p27"/>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401395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8"/>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60" name="Google Shape;160;p28"/>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61" name="Google Shape;161;p28"/>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2963106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9"/>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67" name="Google Shape;167;p29"/>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68" name="Google Shape;168;p29"/>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338052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30"/>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74" name="Google Shape;174;p30"/>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75" name="Google Shape;175;p30"/>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39889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31"/>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81" name="Google Shape;181;p31"/>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82" name="Google Shape;182;p31"/>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8194426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32"/>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88" name="Google Shape;188;p32"/>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89" name="Google Shape;189;p32"/>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3664040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33"/>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95" name="Google Shape;195;p33"/>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196" name="Google Shape;196;p33"/>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2198225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4"/>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02" name="Google Shape;202;p34"/>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03" name="Google Shape;203;p34"/>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115157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3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09" name="Google Shape;209;p35"/>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10" name="Google Shape;210;p35"/>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57398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6"/>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16" name="Google Shape;216;p36"/>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17" name="Google Shape;217;p36"/>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402076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7"/>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23" name="Google Shape;223;p37"/>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24" name="Google Shape;224;p37"/>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4024604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8"/>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30" name="Google Shape;230;p38"/>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31" name="Google Shape;231;p38"/>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629379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9"/>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37" name="Google Shape;237;p39"/>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38" name="Google Shape;238;p39"/>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226611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40"/>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44" name="Google Shape;244;p40"/>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45" name="Google Shape;245;p40"/>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481159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41"/>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51" name="Google Shape;251;p41"/>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52" name="Google Shape;252;p41"/>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896808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42"/>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58" name="Google Shape;258;p42"/>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59" name="Google Shape;259;p42"/>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4423906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43"/>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65" name="Google Shape;265;p43"/>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66" name="Google Shape;266;p43"/>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3202465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44"/>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72" name="Google Shape;272;p44"/>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73" name="Google Shape;273;p44"/>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4905503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4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79" name="Google Shape;279;p45"/>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80" name="Google Shape;280;p45"/>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4150904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46"/>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86" name="Google Shape;286;p46"/>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87" name="Google Shape;287;p46"/>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9136711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7"/>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93" name="Google Shape;293;p47"/>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294" name="Google Shape;294;p47"/>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1210506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48"/>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00" name="Google Shape;300;p48"/>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301" name="Google Shape;301;p48"/>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213143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49"/>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07" name="Google Shape;307;p49"/>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308" name="Google Shape;308;p49"/>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658210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50"/>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14" name="Google Shape;314;p50"/>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315" name="Google Shape;315;p50"/>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8877280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51"/>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21" name="Google Shape;321;p51"/>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322" name="Google Shape;322;p51"/>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4969094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52"/>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28" name="Google Shape;328;p52"/>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329" name="Google Shape;329;p52"/>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17611496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53"/>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35" name="Google Shape;335;p53"/>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endParaRPr/>
          </a:p>
        </p:txBody>
      </p:sp>
      <p:pic>
        <p:nvPicPr>
          <p:cNvPr id="336" name="Google Shape;336;p53"/>
          <p:cNvPicPr preferRelativeResize="0"/>
          <p:nvPr/>
        </p:nvPicPr>
        <p:blipFill>
          <a:blip r:embed="rId3">
            <a:alphaModFix/>
          </a:blip>
          <a:stretch>
            <a:fillRect/>
          </a:stretch>
        </p:blipFill>
        <p:spPr>
          <a:xfrm>
            <a:off x="0" y="0"/>
            <a:ext cx="12192000" cy="6858000"/>
          </a:xfrm>
          <a:prstGeom prst="rect">
            <a:avLst/>
          </a:prstGeom>
          <a:noFill/>
          <a:ln>
            <a:noFill/>
          </a:ln>
        </p:spPr>
      </p:pic>
    </p:spTree>
    <p:extLst>
      <p:ext uri="{BB962C8B-B14F-4D97-AF65-F5344CB8AC3E}">
        <p14:creationId xmlns:p14="http://schemas.microsoft.com/office/powerpoint/2010/main" val="38393691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CA1FAD60-5305-E0A6-FE35-973EAE42A2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52C34-56CD-4C76-5F68-1567DD254CDF}"/>
              </a:ext>
            </a:extLst>
          </p:cNvPr>
          <p:cNvSpPr>
            <a:spLocks noGrp="1"/>
          </p:cNvSpPr>
          <p:nvPr>
            <p:ph type="ctrTitle"/>
          </p:nvPr>
        </p:nvSpPr>
        <p:spPr>
          <a:xfrm>
            <a:off x="1524000" y="1376274"/>
            <a:ext cx="9144000" cy="2387600"/>
          </a:xfrm>
        </p:spPr>
        <p:txBody>
          <a:bodyPr anchor="ctr"/>
          <a:lstStyle/>
          <a:p>
            <a:r>
              <a:rPr lang="en-US" sz="7200" b="1">
                <a:solidFill>
                  <a:schemeClr val="bg1"/>
                </a:solidFill>
                <a:latin typeface="Poppins"/>
                <a:cs typeface="Poppins"/>
              </a:rPr>
              <a:t>  </a:t>
            </a:r>
            <a:endParaRPr lang="en-US" b="1">
              <a:solidFill>
                <a:schemeClr val="bg1"/>
              </a:solidFill>
              <a:latin typeface="Poppins"/>
              <a:cs typeface="Poppins"/>
            </a:endParaRPr>
          </a:p>
        </p:txBody>
      </p:sp>
      <p:sp>
        <p:nvSpPr>
          <p:cNvPr id="3" name="Subtitle 2">
            <a:extLst>
              <a:ext uri="{FF2B5EF4-FFF2-40B4-BE49-F238E27FC236}">
                <a16:creationId xmlns:a16="http://schemas.microsoft.com/office/drawing/2014/main" id="{00C4CAEF-6A75-3D14-2DBA-33B7345EE14E}"/>
              </a:ext>
            </a:extLst>
          </p:cNvPr>
          <p:cNvSpPr>
            <a:spLocks noGrp="1"/>
          </p:cNvSpPr>
          <p:nvPr>
            <p:ph type="subTitle" idx="1"/>
          </p:nvPr>
        </p:nvSpPr>
        <p:spPr>
          <a:xfrm>
            <a:off x="5915264" y="3265021"/>
            <a:ext cx="5657088" cy="630324"/>
          </a:xfrm>
        </p:spPr>
        <p:txBody>
          <a:bodyPr vert="horz" lIns="91440" tIns="45720" rIns="91440" bIns="45720" rtlCol="0" anchor="t">
            <a:noAutofit/>
          </a:bodyPr>
          <a:lstStyle/>
          <a:p>
            <a:pPr marL="0" indent="0" algn="ctr">
              <a:buNone/>
            </a:pPr>
            <a:r>
              <a:rPr lang="en-US" sz="2400">
                <a:solidFill>
                  <a:schemeClr val="bg1"/>
                </a:solidFill>
                <a:cs typeface="Calibri"/>
              </a:rPr>
              <a:t>Enjoy your time rotating throughout the zoo!</a:t>
            </a:r>
            <a:endParaRPr lang="en-US" dirty="0">
              <a:solidFill>
                <a:schemeClr val="bg1"/>
              </a:solidFill>
              <a:cs typeface="Calibri"/>
            </a:endParaRPr>
          </a:p>
          <a:p>
            <a:pPr algn="ctr"/>
            <a:endParaRPr lang="en-US" sz="2400">
              <a:solidFill>
                <a:schemeClr val="bg1"/>
              </a:solidFill>
              <a:cs typeface="Calibri"/>
            </a:endParaRPr>
          </a:p>
        </p:txBody>
      </p:sp>
      <p:pic>
        <p:nvPicPr>
          <p:cNvPr id="4" name="Picture 3" descr="A circle of animals with text&#10;&#10;AI-generated content may be incorrect.">
            <a:extLst>
              <a:ext uri="{FF2B5EF4-FFF2-40B4-BE49-F238E27FC236}">
                <a16:creationId xmlns:a16="http://schemas.microsoft.com/office/drawing/2014/main" id="{991552A6-9817-CF3A-9581-672F1B4B9F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959" y="727327"/>
            <a:ext cx="5403346" cy="5403346"/>
          </a:xfrm>
          <a:prstGeom prst="rect">
            <a:avLst/>
          </a:prstGeom>
        </p:spPr>
      </p:pic>
    </p:spTree>
    <p:extLst>
      <p:ext uri="{BB962C8B-B14F-4D97-AF65-F5344CB8AC3E}">
        <p14:creationId xmlns:p14="http://schemas.microsoft.com/office/powerpoint/2010/main" val="37010212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F4A2B1F4-17D3-6399-07F8-0631AE225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D27704-5DF2-1647-0217-D434F6EDB69B}"/>
              </a:ext>
            </a:extLst>
          </p:cNvPr>
          <p:cNvSpPr>
            <a:spLocks noGrp="1"/>
          </p:cNvSpPr>
          <p:nvPr>
            <p:ph type="ctrTitle"/>
          </p:nvPr>
        </p:nvSpPr>
        <p:spPr>
          <a:xfrm>
            <a:off x="1524000" y="1376274"/>
            <a:ext cx="9144000" cy="2387600"/>
          </a:xfrm>
        </p:spPr>
        <p:txBody>
          <a:bodyPr anchor="ctr"/>
          <a:lstStyle/>
          <a:p>
            <a:r>
              <a:rPr lang="en-US" sz="7200" b="1" dirty="0">
                <a:solidFill>
                  <a:schemeClr val="bg1"/>
                </a:solidFill>
                <a:latin typeface="Poppins"/>
                <a:cs typeface="Poppins"/>
              </a:rPr>
              <a:t>  </a:t>
            </a:r>
            <a:endParaRPr lang="en-US" b="1" dirty="0">
              <a:solidFill>
                <a:schemeClr val="bg1"/>
              </a:solidFill>
              <a:latin typeface="Poppins"/>
              <a:cs typeface="Poppins"/>
            </a:endParaRPr>
          </a:p>
        </p:txBody>
      </p:sp>
      <p:sp>
        <p:nvSpPr>
          <p:cNvPr id="3" name="Subtitle 2">
            <a:extLst>
              <a:ext uri="{FF2B5EF4-FFF2-40B4-BE49-F238E27FC236}">
                <a16:creationId xmlns:a16="http://schemas.microsoft.com/office/drawing/2014/main" id="{97AE0581-6E99-6D7B-5E81-1B904FE83F5A}"/>
              </a:ext>
            </a:extLst>
          </p:cNvPr>
          <p:cNvSpPr>
            <a:spLocks noGrp="1"/>
          </p:cNvSpPr>
          <p:nvPr>
            <p:ph type="subTitle" idx="1"/>
          </p:nvPr>
        </p:nvSpPr>
        <p:spPr>
          <a:xfrm>
            <a:off x="6601667" y="2935993"/>
            <a:ext cx="4367784" cy="1655762"/>
          </a:xfrm>
        </p:spPr>
        <p:txBody>
          <a:bodyPr vert="horz" lIns="91440" tIns="45720" rIns="91440" bIns="45720" rtlCol="0" anchor="t">
            <a:noAutofit/>
          </a:bodyPr>
          <a:lstStyle/>
          <a:p>
            <a:pPr marL="0" indent="0" algn="ctr">
              <a:buNone/>
            </a:pPr>
            <a:r>
              <a:rPr lang="en-US" sz="2400" dirty="0">
                <a:solidFill>
                  <a:schemeClr val="bg1"/>
                </a:solidFill>
                <a:cs typeface="Calibri"/>
              </a:rPr>
              <a:t>The next session will start promptly at 3:15pm Pacific Standard Time.</a:t>
            </a:r>
            <a:endParaRPr lang="en-US" dirty="0">
              <a:solidFill>
                <a:schemeClr val="bg1"/>
              </a:solidFill>
            </a:endParaRPr>
          </a:p>
          <a:p>
            <a:pPr algn="ctr"/>
            <a:endParaRPr lang="en-US" dirty="0">
              <a:solidFill>
                <a:schemeClr val="bg1"/>
              </a:solidFill>
              <a:cs typeface="Calibri"/>
            </a:endParaRPr>
          </a:p>
          <a:p>
            <a:pPr algn="ctr"/>
            <a:endParaRPr lang="en-US" sz="2400" dirty="0">
              <a:solidFill>
                <a:schemeClr val="bg1"/>
              </a:solidFill>
              <a:cs typeface="Calibri"/>
            </a:endParaRPr>
          </a:p>
        </p:txBody>
      </p:sp>
      <p:pic>
        <p:nvPicPr>
          <p:cNvPr id="4" name="Picture 3" descr="A circle of animals with text&#10;&#10;AI-generated content may be incorrect.">
            <a:extLst>
              <a:ext uri="{FF2B5EF4-FFF2-40B4-BE49-F238E27FC236}">
                <a16:creationId xmlns:a16="http://schemas.microsoft.com/office/drawing/2014/main" id="{C8C94EB3-6FFF-309B-24E2-CC4A9B546B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457" y="727327"/>
            <a:ext cx="5403346" cy="5403346"/>
          </a:xfrm>
          <a:prstGeom prst="rect">
            <a:avLst/>
          </a:prstGeom>
        </p:spPr>
      </p:pic>
    </p:spTree>
    <p:extLst>
      <p:ext uri="{BB962C8B-B14F-4D97-AF65-F5344CB8AC3E}">
        <p14:creationId xmlns:p14="http://schemas.microsoft.com/office/powerpoint/2010/main" val="34575021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 name="Rectangle 1"/>
          <p:cNvSpPr/>
          <p:nvPr/>
        </p:nvSpPr>
        <p:spPr>
          <a:xfrm>
            <a:off x="-387927" y="-96982"/>
            <a:ext cx="13161818" cy="695498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Google Shape;210;p38"/>
          <p:cNvSpPr txBox="1">
            <a:spLocks noGrp="1"/>
          </p:cNvSpPr>
          <p:nvPr>
            <p:ph type="ctrTitle"/>
          </p:nvPr>
        </p:nvSpPr>
        <p:spPr>
          <a:xfrm>
            <a:off x="415611" y="992767"/>
            <a:ext cx="11360800" cy="2736800"/>
          </a:xfrm>
          <a:prstGeom prst="rect">
            <a:avLst/>
          </a:prstGeom>
        </p:spPr>
        <p:txBody>
          <a:bodyPr spcFirstLastPara="1" vert="horz" wrap="square" lIns="121900" tIns="121900" rIns="121900" bIns="121900" numCol="1" anchor="b" anchorCtr="0" compatLnSpc="1">
            <a:prstTxWarp prst="textNoShape">
              <a:avLst/>
            </a:prstTxWarp>
            <a:normAutofit/>
          </a:bodyPr>
          <a:lstStyle/>
          <a:p>
            <a:pPr algn="ctr">
              <a:spcBef>
                <a:spcPts val="0"/>
              </a:spcBef>
              <a:spcAft>
                <a:spcPts val="0"/>
              </a:spcAft>
            </a:pPr>
            <a:r>
              <a:rPr lang="en"/>
              <a:t>Beyond Cute</a:t>
            </a:r>
            <a:endParaRPr/>
          </a:p>
        </p:txBody>
      </p:sp>
      <p:sp>
        <p:nvSpPr>
          <p:cNvPr id="211" name="Google Shape;211;p38"/>
          <p:cNvSpPr txBox="1">
            <a:spLocks noGrp="1"/>
          </p:cNvSpPr>
          <p:nvPr>
            <p:ph type="subTitle" idx="1"/>
          </p:nvPr>
        </p:nvSpPr>
        <p:spPr>
          <a:xfrm>
            <a:off x="415600" y="3778833"/>
            <a:ext cx="11360800" cy="1056800"/>
          </a:xfrm>
          <a:prstGeom prst="rect">
            <a:avLst/>
          </a:prstGeom>
        </p:spPr>
        <p:txBody>
          <a:bodyPr spcFirstLastPara="1" vert="horz" wrap="square" lIns="121900" tIns="121900" rIns="121900" bIns="121900" numCol="1" anchor="t" anchorCtr="0" compatLnSpc="1">
            <a:prstTxWarp prst="textNoShape">
              <a:avLst/>
            </a:prstTxWarp>
            <a:normAutofit/>
          </a:bodyPr>
          <a:lstStyle/>
          <a:p>
            <a:pPr algn="ctr">
              <a:spcBef>
                <a:spcPts val="0"/>
              </a:spcBef>
              <a:spcAft>
                <a:spcPts val="0"/>
              </a:spcAft>
            </a:pPr>
            <a:r>
              <a:rPr lang="en"/>
              <a:t>Building Empathy for Less Charismatic Species</a:t>
            </a:r>
            <a:endParaRPr/>
          </a:p>
        </p:txBody>
      </p:sp>
    </p:spTree>
    <p:extLst>
      <p:ext uri="{BB962C8B-B14F-4D97-AF65-F5344CB8AC3E}">
        <p14:creationId xmlns:p14="http://schemas.microsoft.com/office/powerpoint/2010/main" val="82039891"/>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 name="Rectangle 1"/>
          <p:cNvSpPr/>
          <p:nvPr/>
        </p:nvSpPr>
        <p:spPr>
          <a:xfrm>
            <a:off x="-360218" y="-27710"/>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 name="Google Shape;216;p39"/>
          <p:cNvSpPr/>
          <p:nvPr/>
        </p:nvSpPr>
        <p:spPr>
          <a:xfrm>
            <a:off x="157267" y="6010697"/>
            <a:ext cx="1768259" cy="845972"/>
          </a:xfrm>
          <a:custGeom>
            <a:avLst/>
            <a:gdLst/>
            <a:ahLst/>
            <a:cxnLst/>
            <a:rect l="l" t="t" r="r" b="b"/>
            <a:pathLst>
              <a:path w="1768258" h="837596" extrusionOk="0">
                <a:moveTo>
                  <a:pt x="0" y="0"/>
                </a:moveTo>
                <a:lnTo>
                  <a:pt x="1768258" y="0"/>
                </a:lnTo>
                <a:lnTo>
                  <a:pt x="1768258" y="837596"/>
                </a:lnTo>
                <a:lnTo>
                  <a:pt x="0" y="837596"/>
                </a:lnTo>
                <a:lnTo>
                  <a:pt x="0" y="0"/>
                </a:lnTo>
                <a:close/>
              </a:path>
            </a:pathLst>
          </a:custGeom>
          <a:blipFill rotWithShape="1">
            <a:blip r:embed="rId3">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sp>
        <p:nvSpPr>
          <p:cNvPr id="217" name="Google Shape;217;p39"/>
          <p:cNvSpPr/>
          <p:nvPr/>
        </p:nvSpPr>
        <p:spPr>
          <a:xfrm>
            <a:off x="3815048" y="5352569"/>
            <a:ext cx="4651237" cy="270120"/>
          </a:xfrm>
          <a:custGeom>
            <a:avLst/>
            <a:gdLst/>
            <a:ahLst/>
            <a:cxnLst/>
            <a:rect l="l" t="t" r="r" b="b"/>
            <a:pathLst>
              <a:path w="4651237" h="267446" extrusionOk="0">
                <a:moveTo>
                  <a:pt x="0" y="0"/>
                </a:moveTo>
                <a:lnTo>
                  <a:pt x="4651237" y="0"/>
                </a:lnTo>
                <a:lnTo>
                  <a:pt x="4651237" y="267447"/>
                </a:lnTo>
                <a:lnTo>
                  <a:pt x="0" y="267447"/>
                </a:lnTo>
                <a:lnTo>
                  <a:pt x="0" y="0"/>
                </a:lnTo>
                <a:close/>
              </a:path>
            </a:pathLst>
          </a:custGeom>
          <a:blipFill rotWithShape="1">
            <a:blip r:embed="rId4">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sp>
        <p:nvSpPr>
          <p:cNvPr id="218" name="Google Shape;218;p39"/>
          <p:cNvSpPr/>
          <p:nvPr/>
        </p:nvSpPr>
        <p:spPr>
          <a:xfrm>
            <a:off x="2141940" y="6066423"/>
            <a:ext cx="3251037" cy="734695"/>
          </a:xfrm>
          <a:custGeom>
            <a:avLst/>
            <a:gdLst/>
            <a:ahLst/>
            <a:cxnLst/>
            <a:rect l="l" t="t" r="r" b="b"/>
            <a:pathLst>
              <a:path w="3251037" h="727420" extrusionOk="0">
                <a:moveTo>
                  <a:pt x="0" y="0"/>
                </a:moveTo>
                <a:lnTo>
                  <a:pt x="3251038" y="0"/>
                </a:lnTo>
                <a:lnTo>
                  <a:pt x="3251038" y="727420"/>
                </a:lnTo>
                <a:lnTo>
                  <a:pt x="0" y="727420"/>
                </a:lnTo>
                <a:lnTo>
                  <a:pt x="0" y="0"/>
                </a:lnTo>
                <a:close/>
              </a:path>
            </a:pathLst>
          </a:custGeom>
          <a:blipFill rotWithShape="1">
            <a:blip r:embed="rId5">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sp>
        <p:nvSpPr>
          <p:cNvPr id="219" name="Google Shape;219;p39"/>
          <p:cNvSpPr/>
          <p:nvPr/>
        </p:nvSpPr>
        <p:spPr>
          <a:xfrm rot="10800000" flipH="1">
            <a:off x="5488768" y="6067579"/>
            <a:ext cx="3251037" cy="734695"/>
          </a:xfrm>
          <a:custGeom>
            <a:avLst/>
            <a:gdLst/>
            <a:ahLst/>
            <a:cxnLst/>
            <a:rect l="l" t="t" r="r" b="b"/>
            <a:pathLst>
              <a:path w="3251037" h="727420" extrusionOk="0">
                <a:moveTo>
                  <a:pt x="3251037" y="0"/>
                </a:moveTo>
                <a:lnTo>
                  <a:pt x="0" y="0"/>
                </a:lnTo>
                <a:lnTo>
                  <a:pt x="0" y="727420"/>
                </a:lnTo>
                <a:lnTo>
                  <a:pt x="3251037" y="727420"/>
                </a:lnTo>
                <a:lnTo>
                  <a:pt x="3251037" y="0"/>
                </a:lnTo>
                <a:close/>
              </a:path>
            </a:pathLst>
          </a:custGeom>
          <a:blipFill rotWithShape="1">
            <a:blip r:embed="rId5">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sp>
        <p:nvSpPr>
          <p:cNvPr id="220" name="Google Shape;220;p39"/>
          <p:cNvSpPr/>
          <p:nvPr/>
        </p:nvSpPr>
        <p:spPr>
          <a:xfrm>
            <a:off x="8833734" y="6066423"/>
            <a:ext cx="3251037" cy="734695"/>
          </a:xfrm>
          <a:custGeom>
            <a:avLst/>
            <a:gdLst/>
            <a:ahLst/>
            <a:cxnLst/>
            <a:rect l="l" t="t" r="r" b="b"/>
            <a:pathLst>
              <a:path w="3251037" h="727420" extrusionOk="0">
                <a:moveTo>
                  <a:pt x="0" y="0"/>
                </a:moveTo>
                <a:lnTo>
                  <a:pt x="3251037" y="0"/>
                </a:lnTo>
                <a:lnTo>
                  <a:pt x="3251037" y="727420"/>
                </a:lnTo>
                <a:lnTo>
                  <a:pt x="0" y="727420"/>
                </a:lnTo>
                <a:lnTo>
                  <a:pt x="0" y="0"/>
                </a:lnTo>
                <a:close/>
              </a:path>
            </a:pathLst>
          </a:custGeom>
          <a:blipFill rotWithShape="1">
            <a:blip r:embed="rId5">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grpSp>
        <p:nvGrpSpPr>
          <p:cNvPr id="221" name="Google Shape;221;p39"/>
          <p:cNvGrpSpPr/>
          <p:nvPr/>
        </p:nvGrpSpPr>
        <p:grpSpPr>
          <a:xfrm>
            <a:off x="157267" y="102001"/>
            <a:ext cx="9946892" cy="735825"/>
            <a:chOff x="0" y="0"/>
            <a:chExt cx="13243688" cy="969893"/>
          </a:xfrm>
        </p:grpSpPr>
        <p:sp>
          <p:nvSpPr>
            <p:cNvPr id="222" name="Google Shape;222;p39"/>
            <p:cNvSpPr/>
            <p:nvPr/>
          </p:nvSpPr>
          <p:spPr>
            <a:xfrm>
              <a:off x="0" y="0"/>
              <a:ext cx="4334717" cy="969893"/>
            </a:xfrm>
            <a:custGeom>
              <a:avLst/>
              <a:gdLst/>
              <a:ahLst/>
              <a:cxnLst/>
              <a:rect l="l" t="t" r="r" b="b"/>
              <a:pathLst>
                <a:path w="4334717" h="969893" extrusionOk="0">
                  <a:moveTo>
                    <a:pt x="0" y="0"/>
                  </a:moveTo>
                  <a:lnTo>
                    <a:pt x="4334717" y="0"/>
                  </a:lnTo>
                  <a:lnTo>
                    <a:pt x="4334717" y="969893"/>
                  </a:lnTo>
                  <a:lnTo>
                    <a:pt x="0" y="969893"/>
                  </a:lnTo>
                  <a:lnTo>
                    <a:pt x="0" y="0"/>
                  </a:lnTo>
                  <a:close/>
                </a:path>
              </a:pathLst>
            </a:custGeom>
            <a:blipFill rotWithShape="1">
              <a:blip r:embed="rId5">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sp>
          <p:nvSpPr>
            <p:cNvPr id="223" name="Google Shape;223;p39"/>
            <p:cNvSpPr/>
            <p:nvPr/>
          </p:nvSpPr>
          <p:spPr>
            <a:xfrm rot="10800000" flipH="1">
              <a:off x="4455724" y="0"/>
              <a:ext cx="4334717" cy="969893"/>
            </a:xfrm>
            <a:custGeom>
              <a:avLst/>
              <a:gdLst/>
              <a:ahLst/>
              <a:cxnLst/>
              <a:rect l="l" t="t" r="r" b="b"/>
              <a:pathLst>
                <a:path w="4334717" h="969893" extrusionOk="0">
                  <a:moveTo>
                    <a:pt x="4334717" y="0"/>
                  </a:moveTo>
                  <a:lnTo>
                    <a:pt x="0" y="0"/>
                  </a:lnTo>
                  <a:lnTo>
                    <a:pt x="0" y="969893"/>
                  </a:lnTo>
                  <a:lnTo>
                    <a:pt x="4334717" y="969893"/>
                  </a:lnTo>
                  <a:lnTo>
                    <a:pt x="4334717" y="0"/>
                  </a:lnTo>
                  <a:close/>
                </a:path>
              </a:pathLst>
            </a:custGeom>
            <a:blipFill rotWithShape="1">
              <a:blip r:embed="rId5">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sp>
          <p:nvSpPr>
            <p:cNvPr id="224" name="Google Shape;224;p39"/>
            <p:cNvSpPr/>
            <p:nvPr/>
          </p:nvSpPr>
          <p:spPr>
            <a:xfrm>
              <a:off x="8908971" y="0"/>
              <a:ext cx="4334717" cy="969893"/>
            </a:xfrm>
            <a:custGeom>
              <a:avLst/>
              <a:gdLst/>
              <a:ahLst/>
              <a:cxnLst/>
              <a:rect l="l" t="t" r="r" b="b"/>
              <a:pathLst>
                <a:path w="4334717" h="969893" extrusionOk="0">
                  <a:moveTo>
                    <a:pt x="0" y="0"/>
                  </a:moveTo>
                  <a:lnTo>
                    <a:pt x="4334717" y="0"/>
                  </a:lnTo>
                  <a:lnTo>
                    <a:pt x="4334717" y="969893"/>
                  </a:lnTo>
                  <a:lnTo>
                    <a:pt x="0" y="969893"/>
                  </a:lnTo>
                  <a:lnTo>
                    <a:pt x="0" y="0"/>
                  </a:lnTo>
                  <a:close/>
                </a:path>
              </a:pathLst>
            </a:custGeom>
            <a:blipFill rotWithShape="1">
              <a:blip r:embed="rId5">
                <a:alphaModFix/>
              </a:blip>
              <a:stretch>
                <a:fillRect/>
              </a:stretch>
            </a:blipFill>
            <a:ln>
              <a:noFill/>
            </a:ln>
          </p:spPr>
          <p:txBody>
            <a:bodyPr spcFirstLastPara="1" wrap="square" lIns="121900" tIns="60933" rIns="121900" bIns="60933" anchor="t" anchorCtr="0">
              <a:noAutofit/>
            </a:bodyPr>
            <a:lstStyle/>
            <a:p>
              <a:endParaRPr sz="2400">
                <a:solidFill>
                  <a:srgbClr val="000000"/>
                </a:solidFill>
                <a:latin typeface="Calibri"/>
                <a:ea typeface="Calibri"/>
                <a:cs typeface="Calibri"/>
                <a:sym typeface="Calibri"/>
              </a:endParaRPr>
            </a:p>
          </p:txBody>
        </p:sp>
      </p:grpSp>
      <p:sp>
        <p:nvSpPr>
          <p:cNvPr id="225" name="Google Shape;225;p39"/>
          <p:cNvSpPr txBox="1"/>
          <p:nvPr/>
        </p:nvSpPr>
        <p:spPr>
          <a:xfrm>
            <a:off x="1565436" y="2469343"/>
            <a:ext cx="9157600" cy="1032000"/>
          </a:xfrm>
          <a:prstGeom prst="rect">
            <a:avLst/>
          </a:prstGeom>
          <a:noFill/>
          <a:ln>
            <a:noFill/>
          </a:ln>
        </p:spPr>
        <p:txBody>
          <a:bodyPr spcFirstLastPara="1" wrap="square" lIns="121900" tIns="60933" rIns="121900" bIns="60933" anchor="t" anchorCtr="0">
            <a:noAutofit/>
          </a:bodyPr>
          <a:lstStyle/>
          <a:p>
            <a:pPr algn="ctr">
              <a:lnSpc>
                <a:spcPct val="90000"/>
              </a:lnSpc>
              <a:buClr>
                <a:srgbClr val="000000"/>
              </a:buClr>
              <a:buSzPts val="6000"/>
            </a:pPr>
            <a:r>
              <a:rPr lang="en" sz="5867">
                <a:solidFill>
                  <a:srgbClr val="000000"/>
                </a:solidFill>
                <a:latin typeface="Calibri"/>
                <a:ea typeface="Calibri"/>
                <a:cs typeface="Calibri"/>
                <a:sym typeface="Calibri"/>
              </a:rPr>
              <a:t>More than Just Cold Blooded</a:t>
            </a:r>
            <a:endParaRPr sz="267"/>
          </a:p>
        </p:txBody>
      </p:sp>
      <p:sp>
        <p:nvSpPr>
          <p:cNvPr id="226" name="Google Shape;226;p39"/>
          <p:cNvSpPr txBox="1"/>
          <p:nvPr/>
        </p:nvSpPr>
        <p:spPr>
          <a:xfrm>
            <a:off x="1565436" y="3668399"/>
            <a:ext cx="9157600" cy="1178800"/>
          </a:xfrm>
          <a:prstGeom prst="rect">
            <a:avLst/>
          </a:prstGeom>
          <a:noFill/>
          <a:ln>
            <a:noFill/>
          </a:ln>
        </p:spPr>
        <p:txBody>
          <a:bodyPr spcFirstLastPara="1" wrap="square" lIns="121900" tIns="60933" rIns="121900" bIns="60933" anchor="t" anchorCtr="0">
            <a:normAutofit/>
          </a:bodyPr>
          <a:lstStyle/>
          <a:p>
            <a:pPr algn="ctr">
              <a:lnSpc>
                <a:spcPct val="90000"/>
              </a:lnSpc>
              <a:buClr>
                <a:srgbClr val="000000"/>
              </a:buClr>
              <a:buSzPts val="2800"/>
            </a:pPr>
            <a:r>
              <a:rPr lang="en" sz="3733">
                <a:solidFill>
                  <a:srgbClr val="000000"/>
                </a:solidFill>
                <a:latin typeface="Calibri"/>
                <a:ea typeface="Calibri"/>
                <a:cs typeface="Calibri"/>
                <a:sym typeface="Calibri"/>
              </a:rPr>
              <a:t>Using Critical Anthropomorphism to Connect with Reptiles and Amphibians</a:t>
            </a:r>
            <a:endParaRPr sz="3733">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7241843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7" name="Rectangle 6"/>
          <p:cNvSpPr/>
          <p:nvPr/>
        </p:nvSpPr>
        <p:spPr>
          <a:xfrm>
            <a:off x="-360218" y="-27710"/>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2" name="Google Shape;232;p40"/>
          <p:cNvPicPr preferRelativeResize="0">
            <a:picLocks noGrp="1"/>
          </p:cNvPicPr>
          <p:nvPr>
            <p:ph type="body" idx="1"/>
          </p:nvPr>
        </p:nvPicPr>
        <p:blipFill rotWithShape="1">
          <a:blip r:embed="rId3">
            <a:alphaModFix/>
          </a:blip>
          <a:srcRect l="8491" t="13428" r="8015" b="7067"/>
          <a:stretch/>
        </p:blipFill>
        <p:spPr>
          <a:xfrm>
            <a:off x="230951" y="2476927"/>
            <a:ext cx="3165600" cy="4016400"/>
          </a:xfrm>
          <a:prstGeom prst="rect">
            <a:avLst/>
          </a:prstGeom>
          <a:noFill/>
          <a:ln>
            <a:noFill/>
          </a:ln>
        </p:spPr>
      </p:pic>
      <p:sp>
        <p:nvSpPr>
          <p:cNvPr id="233" name="Google Shape;233;p40"/>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34" name="Google Shape;234;p40"/>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pic>
        <p:nvPicPr>
          <p:cNvPr id="235" name="Google Shape;235;p40"/>
          <p:cNvPicPr preferRelativeResize="0"/>
          <p:nvPr/>
        </p:nvPicPr>
        <p:blipFill rotWithShape="1">
          <a:blip r:embed="rId6">
            <a:alphaModFix/>
          </a:blip>
          <a:srcRect/>
          <a:stretch/>
        </p:blipFill>
        <p:spPr>
          <a:xfrm>
            <a:off x="6324268" y="2967039"/>
            <a:ext cx="4338705" cy="3296725"/>
          </a:xfrm>
          <a:prstGeom prst="rect">
            <a:avLst/>
          </a:prstGeom>
          <a:noFill/>
          <a:ln>
            <a:noFill/>
          </a:ln>
        </p:spPr>
      </p:pic>
      <p:pic>
        <p:nvPicPr>
          <p:cNvPr id="236" name="Google Shape;236;p40"/>
          <p:cNvPicPr preferRelativeResize="0"/>
          <p:nvPr/>
        </p:nvPicPr>
        <p:blipFill rotWithShape="1">
          <a:blip r:embed="rId7">
            <a:alphaModFix/>
          </a:blip>
          <a:srcRect/>
          <a:stretch/>
        </p:blipFill>
        <p:spPr>
          <a:xfrm>
            <a:off x="3508489" y="219219"/>
            <a:ext cx="2645571" cy="3543301"/>
          </a:xfrm>
          <a:prstGeom prst="rect">
            <a:avLst/>
          </a:prstGeom>
          <a:noFill/>
          <a:ln>
            <a:noFill/>
          </a:ln>
        </p:spPr>
      </p:pic>
    </p:spTree>
    <p:extLst>
      <p:ext uri="{BB962C8B-B14F-4D97-AF65-F5344CB8AC3E}">
        <p14:creationId xmlns:p14="http://schemas.microsoft.com/office/powerpoint/2010/main" val="18793529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6" name="Rectangle 5"/>
          <p:cNvSpPr/>
          <p:nvPr/>
        </p:nvSpPr>
        <p:spPr>
          <a:xfrm>
            <a:off x="-360218" y="-27710"/>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2" name="Google Shape;242;p41"/>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3">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43" name="Google Shape;243;p41"/>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44" name="Google Shape;244;p41"/>
          <p:cNvSpPr txBox="1"/>
          <p:nvPr/>
        </p:nvSpPr>
        <p:spPr>
          <a:xfrm>
            <a:off x="274529" y="386001"/>
            <a:ext cx="10922800" cy="1325600"/>
          </a:xfrm>
          <a:prstGeom prst="rect">
            <a:avLst/>
          </a:prstGeom>
          <a:noFill/>
          <a:ln>
            <a:noFill/>
          </a:ln>
        </p:spPr>
        <p:txBody>
          <a:bodyPr spcFirstLastPara="1" wrap="square" lIns="91433" tIns="45700" rIns="91433" bIns="45700" anchor="t" anchorCtr="0">
            <a:normAutofit fontScale="85000" lnSpcReduction="10000"/>
          </a:bodyPr>
          <a:lstStyle/>
          <a:p>
            <a:pPr>
              <a:lnSpc>
                <a:spcPct val="90000"/>
              </a:lnSpc>
              <a:buClr>
                <a:schemeClr val="dk1"/>
              </a:buClr>
              <a:buSzPct val="100000"/>
            </a:pPr>
            <a:r>
              <a:rPr lang="en" sz="4400">
                <a:solidFill>
                  <a:schemeClr val="dk1"/>
                </a:solidFill>
                <a:latin typeface="Calibri"/>
                <a:ea typeface="Calibri"/>
                <a:cs typeface="Calibri"/>
                <a:sym typeface="Calibri"/>
              </a:rPr>
              <a:t>A Lack of Shared Experience and General Knowledge Makes Empathy Difficult for Reptiles and Amphibians</a:t>
            </a:r>
            <a:endParaRPr sz="4400">
              <a:solidFill>
                <a:schemeClr val="dk1"/>
              </a:solidFill>
              <a:latin typeface="Calibri"/>
              <a:ea typeface="Calibri"/>
              <a:cs typeface="Calibri"/>
              <a:sym typeface="Calibri"/>
            </a:endParaRPr>
          </a:p>
        </p:txBody>
      </p:sp>
      <p:pic>
        <p:nvPicPr>
          <p:cNvPr id="245" name="Google Shape;245;p41"/>
          <p:cNvPicPr preferRelativeResize="0"/>
          <p:nvPr/>
        </p:nvPicPr>
        <p:blipFill rotWithShape="1">
          <a:blip r:embed="rId5">
            <a:alphaModFix/>
          </a:blip>
          <a:srcRect l="8630" t="23867" r="28421" b="18188"/>
          <a:stretch/>
        </p:blipFill>
        <p:spPr>
          <a:xfrm>
            <a:off x="2683164" y="1801092"/>
            <a:ext cx="6801736" cy="4693337"/>
          </a:xfrm>
          <a:prstGeom prst="rect">
            <a:avLst/>
          </a:prstGeom>
          <a:noFill/>
          <a:ln>
            <a:noFill/>
          </a:ln>
        </p:spPr>
      </p:pic>
    </p:spTree>
    <p:extLst>
      <p:ext uri="{BB962C8B-B14F-4D97-AF65-F5344CB8AC3E}">
        <p14:creationId xmlns:p14="http://schemas.microsoft.com/office/powerpoint/2010/main" val="17754410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9" name="Rectangle 8"/>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1" name="Google Shape;251;p42"/>
          <p:cNvSpPr/>
          <p:nvPr/>
        </p:nvSpPr>
        <p:spPr>
          <a:xfrm>
            <a:off x="117948" y="5917499"/>
            <a:ext cx="1768259" cy="837596"/>
          </a:xfrm>
          <a:custGeom>
            <a:avLst/>
            <a:gdLst/>
            <a:ahLst/>
            <a:cxnLst/>
            <a:rect l="l" t="t" r="r" b="b"/>
            <a:pathLst>
              <a:path w="1768258" h="837596" extrusionOk="0">
                <a:moveTo>
                  <a:pt x="0" y="0"/>
                </a:moveTo>
                <a:lnTo>
                  <a:pt x="1768258" y="0"/>
                </a:lnTo>
                <a:lnTo>
                  <a:pt x="1768258" y="837596"/>
                </a:lnTo>
                <a:lnTo>
                  <a:pt x="0" y="837596"/>
                </a:lnTo>
                <a:lnTo>
                  <a:pt x="0" y="0"/>
                </a:lnTo>
                <a:close/>
              </a:path>
            </a:pathLst>
          </a:custGeom>
          <a:blipFill rotWithShape="1">
            <a:blip r:embed="rId3">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grpSp>
        <p:nvGrpSpPr>
          <p:cNvPr id="252" name="Google Shape;252;p42"/>
          <p:cNvGrpSpPr/>
          <p:nvPr/>
        </p:nvGrpSpPr>
        <p:grpSpPr>
          <a:xfrm>
            <a:off x="2047243" y="6336298"/>
            <a:ext cx="15699700" cy="201612"/>
            <a:chOff x="0" y="0"/>
            <a:chExt cx="20932933" cy="268816"/>
          </a:xfrm>
        </p:grpSpPr>
        <p:sp>
          <p:nvSpPr>
            <p:cNvPr id="253" name="Google Shape;253;p42"/>
            <p:cNvSpPr/>
            <p:nvPr/>
          </p:nvSpPr>
          <p:spPr>
            <a:xfrm>
              <a:off x="0" y="0"/>
              <a:ext cx="10240618" cy="268816"/>
            </a:xfrm>
            <a:custGeom>
              <a:avLst/>
              <a:gdLst/>
              <a:ahLst/>
              <a:cxnLst/>
              <a:rect l="l" t="t" r="r" b="b"/>
              <a:pathLst>
                <a:path w="10240618" h="268816" extrusionOk="0">
                  <a:moveTo>
                    <a:pt x="0" y="0"/>
                  </a:moveTo>
                  <a:lnTo>
                    <a:pt x="10240618" y="0"/>
                  </a:lnTo>
                  <a:lnTo>
                    <a:pt x="10240618" y="268816"/>
                  </a:lnTo>
                  <a:lnTo>
                    <a:pt x="0" y="268816"/>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54" name="Google Shape;254;p42"/>
            <p:cNvSpPr/>
            <p:nvPr/>
          </p:nvSpPr>
          <p:spPr>
            <a:xfrm>
              <a:off x="10692315" y="0"/>
              <a:ext cx="10240618" cy="268816"/>
            </a:xfrm>
            <a:custGeom>
              <a:avLst/>
              <a:gdLst/>
              <a:ahLst/>
              <a:cxnLst/>
              <a:rect l="l" t="t" r="r" b="b"/>
              <a:pathLst>
                <a:path w="10240618" h="268816" extrusionOk="0">
                  <a:moveTo>
                    <a:pt x="0" y="0"/>
                  </a:moveTo>
                  <a:lnTo>
                    <a:pt x="10240618" y="0"/>
                  </a:lnTo>
                  <a:lnTo>
                    <a:pt x="10240618" y="268816"/>
                  </a:lnTo>
                  <a:lnTo>
                    <a:pt x="0" y="268816"/>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grpSp>
      <p:pic>
        <p:nvPicPr>
          <p:cNvPr id="255" name="Google Shape;255;p42"/>
          <p:cNvPicPr preferRelativeResize="0"/>
          <p:nvPr/>
        </p:nvPicPr>
        <p:blipFill rotWithShape="1">
          <a:blip r:embed="rId5">
            <a:alphaModFix/>
          </a:blip>
          <a:srcRect t="44817" r="-1040" b="-154"/>
          <a:stretch/>
        </p:blipFill>
        <p:spPr>
          <a:xfrm>
            <a:off x="4069368" y="226339"/>
            <a:ext cx="883065" cy="5527675"/>
          </a:xfrm>
          <a:prstGeom prst="rect">
            <a:avLst/>
          </a:prstGeom>
          <a:noFill/>
          <a:ln>
            <a:noFill/>
          </a:ln>
        </p:spPr>
      </p:pic>
      <p:pic>
        <p:nvPicPr>
          <p:cNvPr id="256" name="Google Shape;256;p42"/>
          <p:cNvPicPr preferRelativeResize="0"/>
          <p:nvPr/>
        </p:nvPicPr>
        <p:blipFill rotWithShape="1">
          <a:blip r:embed="rId5">
            <a:alphaModFix/>
          </a:blip>
          <a:srcRect r="-1957" b="55183"/>
          <a:stretch/>
        </p:blipFill>
        <p:spPr>
          <a:xfrm>
            <a:off x="3111417" y="229643"/>
            <a:ext cx="883063" cy="5336040"/>
          </a:xfrm>
          <a:prstGeom prst="rect">
            <a:avLst/>
          </a:prstGeom>
          <a:noFill/>
          <a:ln>
            <a:noFill/>
          </a:ln>
        </p:spPr>
      </p:pic>
      <p:pic>
        <p:nvPicPr>
          <p:cNvPr id="257" name="Google Shape;257;p42" descr="undefined"/>
          <p:cNvPicPr preferRelativeResize="0"/>
          <p:nvPr/>
        </p:nvPicPr>
        <p:blipFill rotWithShape="1">
          <a:blip r:embed="rId6">
            <a:alphaModFix/>
          </a:blip>
          <a:srcRect/>
          <a:stretch/>
        </p:blipFill>
        <p:spPr>
          <a:xfrm>
            <a:off x="118707" y="2192387"/>
            <a:ext cx="2931091" cy="1960011"/>
          </a:xfrm>
          <a:prstGeom prst="rect">
            <a:avLst/>
          </a:prstGeom>
          <a:noFill/>
          <a:ln>
            <a:noFill/>
          </a:ln>
        </p:spPr>
      </p:pic>
    </p:spTree>
    <p:extLst>
      <p:ext uri="{BB962C8B-B14F-4D97-AF65-F5344CB8AC3E}">
        <p14:creationId xmlns:p14="http://schemas.microsoft.com/office/powerpoint/2010/main" val="19747696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11" name="Rectangle 10"/>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3" name="Google Shape;263;p43"/>
          <p:cNvSpPr/>
          <p:nvPr/>
        </p:nvSpPr>
        <p:spPr>
          <a:xfrm>
            <a:off x="117948" y="5917499"/>
            <a:ext cx="1768259" cy="837596"/>
          </a:xfrm>
          <a:custGeom>
            <a:avLst/>
            <a:gdLst/>
            <a:ahLst/>
            <a:cxnLst/>
            <a:rect l="l" t="t" r="r" b="b"/>
            <a:pathLst>
              <a:path w="1768258" h="837596" extrusionOk="0">
                <a:moveTo>
                  <a:pt x="0" y="0"/>
                </a:moveTo>
                <a:lnTo>
                  <a:pt x="1768258" y="0"/>
                </a:lnTo>
                <a:lnTo>
                  <a:pt x="1768258" y="837596"/>
                </a:lnTo>
                <a:lnTo>
                  <a:pt x="0" y="837596"/>
                </a:lnTo>
                <a:lnTo>
                  <a:pt x="0" y="0"/>
                </a:lnTo>
                <a:close/>
              </a:path>
            </a:pathLst>
          </a:custGeom>
          <a:blipFill rotWithShape="1">
            <a:blip r:embed="rId3">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grpSp>
        <p:nvGrpSpPr>
          <p:cNvPr id="264" name="Google Shape;264;p43"/>
          <p:cNvGrpSpPr/>
          <p:nvPr/>
        </p:nvGrpSpPr>
        <p:grpSpPr>
          <a:xfrm>
            <a:off x="2047243" y="6336298"/>
            <a:ext cx="15699700" cy="201612"/>
            <a:chOff x="0" y="0"/>
            <a:chExt cx="20932933" cy="268816"/>
          </a:xfrm>
        </p:grpSpPr>
        <p:sp>
          <p:nvSpPr>
            <p:cNvPr id="265" name="Google Shape;265;p43"/>
            <p:cNvSpPr/>
            <p:nvPr/>
          </p:nvSpPr>
          <p:spPr>
            <a:xfrm>
              <a:off x="0" y="0"/>
              <a:ext cx="10240618" cy="268816"/>
            </a:xfrm>
            <a:custGeom>
              <a:avLst/>
              <a:gdLst/>
              <a:ahLst/>
              <a:cxnLst/>
              <a:rect l="l" t="t" r="r" b="b"/>
              <a:pathLst>
                <a:path w="10240618" h="268816" extrusionOk="0">
                  <a:moveTo>
                    <a:pt x="0" y="0"/>
                  </a:moveTo>
                  <a:lnTo>
                    <a:pt x="10240618" y="0"/>
                  </a:lnTo>
                  <a:lnTo>
                    <a:pt x="10240618" y="268816"/>
                  </a:lnTo>
                  <a:lnTo>
                    <a:pt x="0" y="268816"/>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66" name="Google Shape;266;p43"/>
            <p:cNvSpPr/>
            <p:nvPr/>
          </p:nvSpPr>
          <p:spPr>
            <a:xfrm>
              <a:off x="10692315" y="0"/>
              <a:ext cx="10240618" cy="268816"/>
            </a:xfrm>
            <a:custGeom>
              <a:avLst/>
              <a:gdLst/>
              <a:ahLst/>
              <a:cxnLst/>
              <a:rect l="l" t="t" r="r" b="b"/>
              <a:pathLst>
                <a:path w="10240618" h="268816" extrusionOk="0">
                  <a:moveTo>
                    <a:pt x="0" y="0"/>
                  </a:moveTo>
                  <a:lnTo>
                    <a:pt x="10240618" y="0"/>
                  </a:lnTo>
                  <a:lnTo>
                    <a:pt x="10240618" y="268816"/>
                  </a:lnTo>
                  <a:lnTo>
                    <a:pt x="0" y="268816"/>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grpSp>
      <p:pic>
        <p:nvPicPr>
          <p:cNvPr id="267" name="Google Shape;267;p43"/>
          <p:cNvPicPr preferRelativeResize="0"/>
          <p:nvPr/>
        </p:nvPicPr>
        <p:blipFill rotWithShape="1">
          <a:blip r:embed="rId5">
            <a:alphaModFix/>
          </a:blip>
          <a:srcRect/>
          <a:stretch/>
        </p:blipFill>
        <p:spPr>
          <a:xfrm>
            <a:off x="7673645" y="228558"/>
            <a:ext cx="887527" cy="5906655"/>
          </a:xfrm>
          <a:prstGeom prst="rect">
            <a:avLst/>
          </a:prstGeom>
          <a:noFill/>
          <a:ln>
            <a:noFill/>
          </a:ln>
        </p:spPr>
      </p:pic>
      <p:pic>
        <p:nvPicPr>
          <p:cNvPr id="268" name="Google Shape;268;p43"/>
          <p:cNvPicPr preferRelativeResize="0"/>
          <p:nvPr/>
        </p:nvPicPr>
        <p:blipFill rotWithShape="1">
          <a:blip r:embed="rId6">
            <a:alphaModFix/>
          </a:blip>
          <a:srcRect t="44817" r="-1040" b="-154"/>
          <a:stretch/>
        </p:blipFill>
        <p:spPr>
          <a:xfrm>
            <a:off x="4069368" y="226339"/>
            <a:ext cx="883065" cy="5527675"/>
          </a:xfrm>
          <a:prstGeom prst="rect">
            <a:avLst/>
          </a:prstGeom>
          <a:noFill/>
          <a:ln>
            <a:noFill/>
          </a:ln>
        </p:spPr>
      </p:pic>
      <p:pic>
        <p:nvPicPr>
          <p:cNvPr id="269" name="Google Shape;269;p43"/>
          <p:cNvPicPr preferRelativeResize="0"/>
          <p:nvPr/>
        </p:nvPicPr>
        <p:blipFill rotWithShape="1">
          <a:blip r:embed="rId6">
            <a:alphaModFix/>
          </a:blip>
          <a:srcRect r="-1957" b="55183"/>
          <a:stretch/>
        </p:blipFill>
        <p:spPr>
          <a:xfrm>
            <a:off x="3111417" y="229643"/>
            <a:ext cx="883063" cy="5336040"/>
          </a:xfrm>
          <a:prstGeom prst="rect">
            <a:avLst/>
          </a:prstGeom>
          <a:noFill/>
          <a:ln>
            <a:noFill/>
          </a:ln>
        </p:spPr>
      </p:pic>
      <p:pic>
        <p:nvPicPr>
          <p:cNvPr id="270" name="Google Shape;270;p43" descr="undefined"/>
          <p:cNvPicPr preferRelativeResize="0"/>
          <p:nvPr/>
        </p:nvPicPr>
        <p:blipFill rotWithShape="1">
          <a:blip r:embed="rId7">
            <a:alphaModFix/>
          </a:blip>
          <a:srcRect/>
          <a:stretch/>
        </p:blipFill>
        <p:spPr>
          <a:xfrm>
            <a:off x="118707" y="2200947"/>
            <a:ext cx="2931091" cy="1960011"/>
          </a:xfrm>
          <a:prstGeom prst="rect">
            <a:avLst/>
          </a:prstGeom>
          <a:noFill/>
          <a:ln>
            <a:noFill/>
          </a:ln>
        </p:spPr>
      </p:pic>
      <p:pic>
        <p:nvPicPr>
          <p:cNvPr id="271" name="Google Shape;271;p43" descr="undefined"/>
          <p:cNvPicPr preferRelativeResize="0"/>
          <p:nvPr/>
        </p:nvPicPr>
        <p:blipFill rotWithShape="1">
          <a:blip r:embed="rId8">
            <a:alphaModFix/>
          </a:blip>
          <a:srcRect/>
          <a:stretch/>
        </p:blipFill>
        <p:spPr>
          <a:xfrm>
            <a:off x="8846443" y="1970381"/>
            <a:ext cx="3025032" cy="2417776"/>
          </a:xfrm>
          <a:prstGeom prst="rect">
            <a:avLst/>
          </a:prstGeom>
          <a:noFill/>
          <a:ln>
            <a:noFill/>
          </a:ln>
        </p:spPr>
      </p:pic>
    </p:spTree>
    <p:extLst>
      <p:ext uri="{BB962C8B-B14F-4D97-AF65-F5344CB8AC3E}">
        <p14:creationId xmlns:p14="http://schemas.microsoft.com/office/powerpoint/2010/main" val="10169867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7" name="Rectangle 6"/>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7" name="Google Shape;277;p44"/>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3">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78" name="Google Shape;278;p44"/>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79" name="Google Shape;279;p44"/>
          <p:cNvSpPr txBox="1"/>
          <p:nvPr/>
        </p:nvSpPr>
        <p:spPr>
          <a:xfrm>
            <a:off x="838200" y="365125"/>
            <a:ext cx="10515600" cy="1325600"/>
          </a:xfrm>
          <a:prstGeom prst="rect">
            <a:avLst/>
          </a:prstGeom>
          <a:noFill/>
          <a:ln>
            <a:noFill/>
          </a:ln>
        </p:spPr>
        <p:txBody>
          <a:bodyPr spcFirstLastPara="1" wrap="square" lIns="91433" tIns="45700" rIns="91433" bIns="45700" anchor="t" anchorCtr="0">
            <a:normAutofit/>
          </a:bodyPr>
          <a:lstStyle/>
          <a:p>
            <a:pPr>
              <a:lnSpc>
                <a:spcPct val="90000"/>
              </a:lnSpc>
              <a:buClr>
                <a:schemeClr val="dk1"/>
              </a:buClr>
              <a:buSzPts val="3300"/>
            </a:pPr>
            <a:r>
              <a:rPr lang="en" sz="4400">
                <a:solidFill>
                  <a:schemeClr val="dk1"/>
                </a:solidFill>
                <a:latin typeface="Calibri"/>
                <a:ea typeface="Calibri"/>
                <a:cs typeface="Calibri"/>
                <a:sym typeface="Calibri"/>
              </a:rPr>
              <a:t>"The absence of evidence is not the same as evidence of absence."</a:t>
            </a:r>
            <a:endParaRPr sz="4400">
              <a:solidFill>
                <a:schemeClr val="dk1"/>
              </a:solidFill>
              <a:latin typeface="Calibri"/>
              <a:ea typeface="Calibri"/>
              <a:cs typeface="Calibri"/>
              <a:sym typeface="Calibri"/>
            </a:endParaRPr>
          </a:p>
        </p:txBody>
      </p:sp>
      <p:pic>
        <p:nvPicPr>
          <p:cNvPr id="280" name="Google Shape;280;p44" descr="Table&#10;&#10;AI-generated content may be incorrect."/>
          <p:cNvPicPr preferRelativeResize="0"/>
          <p:nvPr/>
        </p:nvPicPr>
        <p:blipFill rotWithShape="1">
          <a:blip r:embed="rId5">
            <a:alphaModFix/>
          </a:blip>
          <a:srcRect/>
          <a:stretch/>
        </p:blipFill>
        <p:spPr>
          <a:xfrm>
            <a:off x="842119" y="1686720"/>
            <a:ext cx="7614092" cy="4079352"/>
          </a:xfrm>
          <a:prstGeom prst="rect">
            <a:avLst/>
          </a:prstGeom>
          <a:noFill/>
          <a:ln>
            <a:noFill/>
          </a:ln>
        </p:spPr>
      </p:pic>
      <p:sp>
        <p:nvSpPr>
          <p:cNvPr id="281" name="Google Shape;281;p44"/>
          <p:cNvSpPr txBox="1"/>
          <p:nvPr/>
        </p:nvSpPr>
        <p:spPr>
          <a:xfrm>
            <a:off x="877747" y="5768051"/>
            <a:ext cx="7552400" cy="666937"/>
          </a:xfrm>
          <a:prstGeom prst="rect">
            <a:avLst/>
          </a:prstGeom>
          <a:noFill/>
          <a:ln>
            <a:noFill/>
          </a:ln>
        </p:spPr>
        <p:txBody>
          <a:bodyPr spcFirstLastPara="1" wrap="square" lIns="91433" tIns="45700" rIns="91433" bIns="45700" anchor="t" anchorCtr="0">
            <a:spAutoFit/>
          </a:bodyPr>
          <a:lstStyle/>
          <a:p>
            <a:r>
              <a:rPr lang="en" sz="1867">
                <a:solidFill>
                  <a:schemeClr val="dk1"/>
                </a:solidFill>
                <a:latin typeface="Calibri"/>
                <a:ea typeface="Calibri"/>
                <a:cs typeface="Calibri"/>
                <a:sym typeface="Calibri"/>
              </a:rPr>
              <a:t>From: Comparative Psychology Meets Evolutionary Biology: Morgan’s Canon and Cladistic Parsimony by Elliott Sober</a:t>
            </a:r>
            <a:endParaRPr sz="1467"/>
          </a:p>
        </p:txBody>
      </p:sp>
    </p:spTree>
    <p:extLst>
      <p:ext uri="{BB962C8B-B14F-4D97-AF65-F5344CB8AC3E}">
        <p14:creationId xmlns:p14="http://schemas.microsoft.com/office/powerpoint/2010/main" val="21614677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6" name="Rectangle 5"/>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7" name="Google Shape;287;p45"/>
          <p:cNvSpPr/>
          <p:nvPr/>
        </p:nvSpPr>
        <p:spPr>
          <a:xfrm rot="91652">
            <a:off x="-2134388" y="6401353"/>
            <a:ext cx="15854327" cy="435993"/>
          </a:xfrm>
          <a:custGeom>
            <a:avLst/>
            <a:gdLst/>
            <a:ahLst/>
            <a:cxnLst/>
            <a:rect l="l" t="t" r="r" b="b"/>
            <a:pathLst>
              <a:path w="15848693" h="435839" extrusionOk="0">
                <a:moveTo>
                  <a:pt x="0" y="0"/>
                </a:moveTo>
                <a:lnTo>
                  <a:pt x="15848693" y="0"/>
                </a:lnTo>
                <a:lnTo>
                  <a:pt x="15848693" y="435839"/>
                </a:lnTo>
                <a:lnTo>
                  <a:pt x="0" y="435839"/>
                </a:lnTo>
                <a:lnTo>
                  <a:pt x="0" y="0"/>
                </a:lnTo>
                <a:close/>
              </a:path>
            </a:pathLst>
          </a:custGeom>
          <a:blipFill rotWithShape="1">
            <a:blip r:embed="rId3">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88" name="Google Shape;288;p45"/>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pic>
        <p:nvPicPr>
          <p:cNvPr id="289" name="Google Shape;289;p45"/>
          <p:cNvPicPr preferRelativeResize="0"/>
          <p:nvPr/>
        </p:nvPicPr>
        <p:blipFill rotWithShape="1">
          <a:blip r:embed="rId5">
            <a:alphaModFix/>
          </a:blip>
          <a:srcRect/>
          <a:stretch/>
        </p:blipFill>
        <p:spPr>
          <a:xfrm>
            <a:off x="8085407" y="515425"/>
            <a:ext cx="3539709" cy="5339785"/>
          </a:xfrm>
          <a:prstGeom prst="rect">
            <a:avLst/>
          </a:prstGeom>
          <a:noFill/>
          <a:ln>
            <a:noFill/>
          </a:ln>
        </p:spPr>
      </p:pic>
      <p:pic>
        <p:nvPicPr>
          <p:cNvPr id="290" name="Google Shape;290;p45"/>
          <p:cNvPicPr preferRelativeResize="0"/>
          <p:nvPr/>
        </p:nvPicPr>
        <p:blipFill rotWithShape="1">
          <a:blip r:embed="rId6">
            <a:alphaModFix/>
          </a:blip>
          <a:srcRect/>
          <a:stretch/>
        </p:blipFill>
        <p:spPr>
          <a:xfrm>
            <a:off x="688930" y="1391782"/>
            <a:ext cx="6711865" cy="4460657"/>
          </a:xfrm>
          <a:prstGeom prst="rect">
            <a:avLst/>
          </a:prstGeom>
          <a:noFill/>
          <a:ln>
            <a:noFill/>
          </a:ln>
        </p:spPr>
      </p:pic>
    </p:spTree>
    <p:extLst>
      <p:ext uri="{BB962C8B-B14F-4D97-AF65-F5344CB8AC3E}">
        <p14:creationId xmlns:p14="http://schemas.microsoft.com/office/powerpoint/2010/main" val="27027325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6" name="Rectangle 5"/>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 name="Google Shape;296;p46" descr="A picture containing person, wearing, dark, close&#10;&#10;AI-generated content may be incorrect."/>
          <p:cNvPicPr preferRelativeResize="0">
            <a:picLocks noGrp="1"/>
          </p:cNvPicPr>
          <p:nvPr>
            <p:ph type="body" idx="1"/>
          </p:nvPr>
        </p:nvPicPr>
        <p:blipFill rotWithShape="1">
          <a:blip r:embed="rId3">
            <a:alphaModFix/>
          </a:blip>
          <a:srcRect/>
          <a:stretch/>
        </p:blipFill>
        <p:spPr>
          <a:xfrm>
            <a:off x="8039707" y="409189"/>
            <a:ext cx="3581600" cy="5430400"/>
          </a:xfrm>
          <a:prstGeom prst="rect">
            <a:avLst/>
          </a:prstGeom>
          <a:noFill/>
          <a:ln>
            <a:noFill/>
          </a:ln>
        </p:spPr>
      </p:pic>
      <p:pic>
        <p:nvPicPr>
          <p:cNvPr id="297" name="Google Shape;297;p46"/>
          <p:cNvPicPr preferRelativeResize="0"/>
          <p:nvPr/>
        </p:nvPicPr>
        <p:blipFill rotWithShape="1">
          <a:blip r:embed="rId4">
            <a:alphaModFix/>
          </a:blip>
          <a:srcRect/>
          <a:stretch/>
        </p:blipFill>
        <p:spPr>
          <a:xfrm>
            <a:off x="574111" y="1466893"/>
            <a:ext cx="6597043" cy="4383505"/>
          </a:xfrm>
          <a:prstGeom prst="rect">
            <a:avLst/>
          </a:prstGeom>
          <a:noFill/>
          <a:ln>
            <a:noFill/>
          </a:ln>
        </p:spPr>
      </p:pic>
      <p:sp>
        <p:nvSpPr>
          <p:cNvPr id="298" name="Google Shape;298;p46"/>
          <p:cNvSpPr/>
          <p:nvPr/>
        </p:nvSpPr>
        <p:spPr>
          <a:xfrm rot="91652">
            <a:off x="-2134388" y="6401353"/>
            <a:ext cx="15854327" cy="435993"/>
          </a:xfrm>
          <a:custGeom>
            <a:avLst/>
            <a:gdLst/>
            <a:ahLst/>
            <a:cxnLst/>
            <a:rect l="l" t="t" r="r" b="b"/>
            <a:pathLst>
              <a:path w="15848693" h="435839" extrusionOk="0">
                <a:moveTo>
                  <a:pt x="0" y="0"/>
                </a:moveTo>
                <a:lnTo>
                  <a:pt x="15848693" y="0"/>
                </a:lnTo>
                <a:lnTo>
                  <a:pt x="15848693" y="435839"/>
                </a:lnTo>
                <a:lnTo>
                  <a:pt x="0" y="435839"/>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299" name="Google Shape;299;p46"/>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6">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9340114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5" name="Rectangle 4"/>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5" name="Google Shape;305;p47" descr="A picture containing ground, reptile, tree, turtle&#10;&#10;AI-generated content may be incorrect."/>
          <p:cNvPicPr preferRelativeResize="0">
            <a:picLocks noGrp="1"/>
          </p:cNvPicPr>
          <p:nvPr>
            <p:ph type="body" idx="1"/>
          </p:nvPr>
        </p:nvPicPr>
        <p:blipFill rotWithShape="1">
          <a:blip r:embed="rId3">
            <a:alphaModFix/>
          </a:blip>
          <a:srcRect/>
          <a:stretch/>
        </p:blipFill>
        <p:spPr>
          <a:xfrm>
            <a:off x="2263596" y="543965"/>
            <a:ext cx="7674800" cy="5764400"/>
          </a:xfrm>
          <a:prstGeom prst="rect">
            <a:avLst/>
          </a:prstGeom>
          <a:noFill/>
          <a:ln>
            <a:noFill/>
          </a:ln>
        </p:spPr>
      </p:pic>
      <p:sp>
        <p:nvSpPr>
          <p:cNvPr id="306" name="Google Shape;306;p47"/>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307" name="Google Shape;307;p47"/>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223422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5" name="Rectangle 4"/>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3" name="Google Shape;313;p48" descr="Turtle Fingers - YouTube"/>
          <p:cNvPicPr preferRelativeResize="0">
            <a:picLocks noGrp="1"/>
          </p:cNvPicPr>
          <p:nvPr>
            <p:ph type="body" idx="1"/>
          </p:nvPr>
        </p:nvPicPr>
        <p:blipFill rotWithShape="1">
          <a:blip r:embed="rId3">
            <a:alphaModFix/>
          </a:blip>
          <a:srcRect l="14810" r="11977"/>
          <a:stretch/>
        </p:blipFill>
        <p:spPr>
          <a:xfrm>
            <a:off x="3420525" y="683087"/>
            <a:ext cx="5354000" cy="5489200"/>
          </a:xfrm>
          <a:prstGeom prst="rect">
            <a:avLst/>
          </a:prstGeom>
          <a:noFill/>
          <a:ln>
            <a:noFill/>
          </a:ln>
        </p:spPr>
      </p:pic>
      <p:sp>
        <p:nvSpPr>
          <p:cNvPr id="314" name="Google Shape;314;p48"/>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315" name="Google Shape;315;p48"/>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132067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5" name="Rectangle 4"/>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1" name="Google Shape;321;p49" descr="A picture containing text, reptile, crocodilian reptile, different&#10;&#10;AI-generated content may be incorrect."/>
          <p:cNvPicPr preferRelativeResize="0">
            <a:picLocks noGrp="1"/>
          </p:cNvPicPr>
          <p:nvPr>
            <p:ph type="body" idx="1"/>
          </p:nvPr>
        </p:nvPicPr>
        <p:blipFill rotWithShape="1">
          <a:blip r:embed="rId3">
            <a:alphaModFix/>
          </a:blip>
          <a:srcRect/>
          <a:stretch/>
        </p:blipFill>
        <p:spPr>
          <a:xfrm>
            <a:off x="840883" y="369144"/>
            <a:ext cx="6958000" cy="6328800"/>
          </a:xfrm>
          <a:prstGeom prst="rect">
            <a:avLst/>
          </a:prstGeom>
          <a:noFill/>
          <a:ln>
            <a:noFill/>
          </a:ln>
        </p:spPr>
      </p:pic>
      <p:sp>
        <p:nvSpPr>
          <p:cNvPr id="322" name="Google Shape;322;p49"/>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323" name="Google Shape;323;p49"/>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056510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5" name="Rectangle 4"/>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9" name="Google Shape;329;p50" descr="A picture containing text, reptile, turtle, ground&#10;&#10;AI-generated content may be incorrect."/>
          <p:cNvPicPr preferRelativeResize="0">
            <a:picLocks noGrp="1"/>
          </p:cNvPicPr>
          <p:nvPr>
            <p:ph type="body" idx="1"/>
          </p:nvPr>
        </p:nvPicPr>
        <p:blipFill rotWithShape="1">
          <a:blip r:embed="rId3">
            <a:alphaModFix/>
          </a:blip>
          <a:srcRect/>
          <a:stretch/>
        </p:blipFill>
        <p:spPr>
          <a:xfrm>
            <a:off x="835011" y="369144"/>
            <a:ext cx="6661600" cy="6367200"/>
          </a:xfrm>
          <a:prstGeom prst="rect">
            <a:avLst/>
          </a:prstGeom>
          <a:noFill/>
          <a:ln>
            <a:noFill/>
          </a:ln>
        </p:spPr>
      </p:pic>
      <p:sp>
        <p:nvSpPr>
          <p:cNvPr id="330" name="Google Shape;330;p50"/>
          <p:cNvSpPr/>
          <p:nvPr/>
        </p:nvSpPr>
        <p:spPr>
          <a:xfrm rot="-5308348">
            <a:off x="5447598" y="1864590"/>
            <a:ext cx="14491785" cy="3804093"/>
          </a:xfrm>
          <a:custGeom>
            <a:avLst/>
            <a:gdLst/>
            <a:ahLst/>
            <a:cxnLst/>
            <a:rect l="l" t="t" r="r" b="b"/>
            <a:pathLst>
              <a:path w="14486636" h="3802742" extrusionOk="0">
                <a:moveTo>
                  <a:pt x="0" y="0"/>
                </a:moveTo>
                <a:lnTo>
                  <a:pt x="14486635" y="0"/>
                </a:lnTo>
                <a:lnTo>
                  <a:pt x="14486635" y="3802742"/>
                </a:lnTo>
                <a:lnTo>
                  <a:pt x="0" y="3802742"/>
                </a:lnTo>
                <a:lnTo>
                  <a:pt x="0" y="0"/>
                </a:lnTo>
                <a:close/>
              </a:path>
            </a:pathLst>
          </a:custGeom>
          <a:blipFill rotWithShape="1">
            <a:blip r:embed="rId4">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331" name="Google Shape;331;p50"/>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725195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6" name="Rectangle 5"/>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 name="Google Shape;337;p51"/>
          <p:cNvPicPr preferRelativeResize="0">
            <a:picLocks noGrp="1"/>
          </p:cNvPicPr>
          <p:nvPr>
            <p:ph type="body" idx="1"/>
          </p:nvPr>
        </p:nvPicPr>
        <p:blipFill rotWithShape="1">
          <a:blip r:embed="rId3">
            <a:alphaModFix/>
          </a:blip>
          <a:srcRect l="15641" t="24825" r="30756" b="27164"/>
          <a:stretch/>
        </p:blipFill>
        <p:spPr>
          <a:xfrm>
            <a:off x="5915567" y="2233259"/>
            <a:ext cx="5942800" cy="3958000"/>
          </a:xfrm>
          <a:prstGeom prst="rect">
            <a:avLst/>
          </a:prstGeom>
          <a:noFill/>
          <a:ln>
            <a:noFill/>
          </a:ln>
        </p:spPr>
      </p:pic>
      <p:pic>
        <p:nvPicPr>
          <p:cNvPr id="338" name="Google Shape;338;p51" descr="File:Oophaga pumilio 263567385.jpg - Wikimedia Commons"/>
          <p:cNvPicPr preferRelativeResize="0"/>
          <p:nvPr/>
        </p:nvPicPr>
        <p:blipFill rotWithShape="1">
          <a:blip r:embed="rId4">
            <a:alphaModFix/>
          </a:blip>
          <a:srcRect/>
          <a:stretch/>
        </p:blipFill>
        <p:spPr>
          <a:xfrm>
            <a:off x="338044" y="570423"/>
            <a:ext cx="5448320" cy="3646661"/>
          </a:xfrm>
          <a:prstGeom prst="rect">
            <a:avLst/>
          </a:prstGeom>
          <a:noFill/>
          <a:ln>
            <a:noFill/>
          </a:ln>
        </p:spPr>
      </p:pic>
      <p:sp>
        <p:nvSpPr>
          <p:cNvPr id="339" name="Google Shape;339;p51"/>
          <p:cNvSpPr/>
          <p:nvPr/>
        </p:nvSpPr>
        <p:spPr>
          <a:xfrm rot="91652">
            <a:off x="-2134388" y="6401353"/>
            <a:ext cx="15854327" cy="435993"/>
          </a:xfrm>
          <a:custGeom>
            <a:avLst/>
            <a:gdLst/>
            <a:ahLst/>
            <a:cxnLst/>
            <a:rect l="l" t="t" r="r" b="b"/>
            <a:pathLst>
              <a:path w="15848693" h="435839" extrusionOk="0">
                <a:moveTo>
                  <a:pt x="0" y="0"/>
                </a:moveTo>
                <a:lnTo>
                  <a:pt x="15848693" y="0"/>
                </a:lnTo>
                <a:lnTo>
                  <a:pt x="15848693" y="435839"/>
                </a:lnTo>
                <a:lnTo>
                  <a:pt x="0" y="435839"/>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340" name="Google Shape;340;p51"/>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6">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647139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7" name="Rectangle 6"/>
          <p:cNvSpPr/>
          <p:nvPr/>
        </p:nvSpPr>
        <p:spPr>
          <a:xfrm>
            <a:off x="-360218" y="-28576"/>
            <a:ext cx="12843163" cy="1454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6" name="Google Shape;346;p52"/>
          <p:cNvPicPr preferRelativeResize="0">
            <a:picLocks noGrp="1"/>
          </p:cNvPicPr>
          <p:nvPr>
            <p:ph type="body" idx="1"/>
          </p:nvPr>
        </p:nvPicPr>
        <p:blipFill rotWithShape="1">
          <a:blip r:embed="rId3">
            <a:alphaModFix/>
          </a:blip>
          <a:srcRect/>
          <a:stretch/>
        </p:blipFill>
        <p:spPr>
          <a:xfrm>
            <a:off x="1145167" y="578535"/>
            <a:ext cx="4097200" cy="5422400"/>
          </a:xfrm>
          <a:prstGeom prst="rect">
            <a:avLst/>
          </a:prstGeom>
          <a:noFill/>
          <a:ln>
            <a:noFill/>
          </a:ln>
        </p:spPr>
      </p:pic>
      <p:pic>
        <p:nvPicPr>
          <p:cNvPr id="347" name="Google Shape;347;p52"/>
          <p:cNvPicPr preferRelativeResize="0"/>
          <p:nvPr/>
        </p:nvPicPr>
        <p:blipFill rotWithShape="1">
          <a:blip r:embed="rId4">
            <a:alphaModFix/>
          </a:blip>
          <a:srcRect/>
          <a:stretch/>
        </p:blipFill>
        <p:spPr>
          <a:xfrm>
            <a:off x="7177566" y="578468"/>
            <a:ext cx="3099677" cy="5422533"/>
          </a:xfrm>
          <a:prstGeom prst="rect">
            <a:avLst/>
          </a:prstGeom>
          <a:noFill/>
          <a:ln>
            <a:noFill/>
          </a:ln>
        </p:spPr>
      </p:pic>
      <p:sp>
        <p:nvSpPr>
          <p:cNvPr id="348" name="Google Shape;348;p52"/>
          <p:cNvSpPr txBox="1"/>
          <p:nvPr/>
        </p:nvSpPr>
        <p:spPr>
          <a:xfrm>
            <a:off x="0" y="0"/>
            <a:ext cx="4000000" cy="615513"/>
          </a:xfrm>
          <a:prstGeom prst="rect">
            <a:avLst/>
          </a:prstGeom>
          <a:noFill/>
          <a:ln>
            <a:noFill/>
          </a:ln>
        </p:spPr>
        <p:txBody>
          <a:bodyPr spcFirstLastPara="1" wrap="square" lIns="121900" tIns="121900" rIns="121900" bIns="121900" anchor="t" anchorCtr="0">
            <a:spAutoFit/>
          </a:bodyPr>
          <a:lstStyle/>
          <a:p>
            <a:r>
              <a:rPr lang="en" sz="2400"/>
              <a:t> </a:t>
            </a:r>
            <a:endParaRPr sz="2400"/>
          </a:p>
        </p:txBody>
      </p:sp>
      <p:sp>
        <p:nvSpPr>
          <p:cNvPr id="349" name="Google Shape;349;p52"/>
          <p:cNvSpPr/>
          <p:nvPr/>
        </p:nvSpPr>
        <p:spPr>
          <a:xfrm rot="91652">
            <a:off x="-2134388" y="6401353"/>
            <a:ext cx="15854327" cy="435993"/>
          </a:xfrm>
          <a:custGeom>
            <a:avLst/>
            <a:gdLst/>
            <a:ahLst/>
            <a:cxnLst/>
            <a:rect l="l" t="t" r="r" b="b"/>
            <a:pathLst>
              <a:path w="15848693" h="435839" extrusionOk="0">
                <a:moveTo>
                  <a:pt x="0" y="0"/>
                </a:moveTo>
                <a:lnTo>
                  <a:pt x="15848693" y="0"/>
                </a:lnTo>
                <a:lnTo>
                  <a:pt x="15848693" y="435839"/>
                </a:lnTo>
                <a:lnTo>
                  <a:pt x="0" y="435839"/>
                </a:lnTo>
                <a:lnTo>
                  <a:pt x="0" y="0"/>
                </a:lnTo>
                <a:close/>
              </a:path>
            </a:pathLst>
          </a:custGeom>
          <a:blipFill rotWithShape="1">
            <a:blip r:embed="rId5">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
        <p:nvSpPr>
          <p:cNvPr id="350" name="Google Shape;350;p52"/>
          <p:cNvSpPr/>
          <p:nvPr/>
        </p:nvSpPr>
        <p:spPr>
          <a:xfrm>
            <a:off x="11199734" y="6371429"/>
            <a:ext cx="840925" cy="258393"/>
          </a:xfrm>
          <a:custGeom>
            <a:avLst/>
            <a:gdLst/>
            <a:ahLst/>
            <a:cxnLst/>
            <a:rect l="l" t="t" r="r" b="b"/>
            <a:pathLst>
              <a:path w="840925" h="258393" extrusionOk="0">
                <a:moveTo>
                  <a:pt x="0" y="0"/>
                </a:moveTo>
                <a:lnTo>
                  <a:pt x="840925" y="0"/>
                </a:lnTo>
                <a:lnTo>
                  <a:pt x="840925" y="258393"/>
                </a:lnTo>
                <a:lnTo>
                  <a:pt x="0" y="258393"/>
                </a:lnTo>
                <a:lnTo>
                  <a:pt x="0" y="0"/>
                </a:lnTo>
                <a:close/>
              </a:path>
            </a:pathLst>
          </a:custGeom>
          <a:blipFill rotWithShape="1">
            <a:blip r:embed="rId6">
              <a:alphaModFix/>
            </a:blip>
            <a:stretch>
              <a:fillRect/>
            </a:stretch>
          </a:blipFill>
          <a:ln>
            <a:noFill/>
          </a:ln>
        </p:spPr>
        <p:txBody>
          <a:bodyPr spcFirstLastPara="1" wrap="square" lIns="91433" tIns="45700" rIns="91433" bIns="45700" anchor="t" anchorCtr="0">
            <a:noAutofit/>
          </a:bodyPr>
          <a:lstStyle/>
          <a:p>
            <a:endParaRPr sz="1867">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203569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Google Shape;356;p53"/>
          <p:cNvSpPr/>
          <p:nvPr/>
        </p:nvSpPr>
        <p:spPr>
          <a:xfrm>
            <a:off x="1524" y="0"/>
            <a:ext cx="12189200" cy="6858000"/>
          </a:xfrm>
          <a:prstGeom prst="rect">
            <a:avLst/>
          </a:prstGeom>
          <a:noFill/>
          <a:ln>
            <a:noFill/>
          </a:ln>
        </p:spPr>
        <p:txBody>
          <a:bodyPr spcFirstLastPara="1" wrap="square" lIns="91433" tIns="45700" rIns="91433" bIns="45700" anchor="ctr" anchorCtr="0">
            <a:noAutofit/>
          </a:bodyPr>
          <a:lstStyle/>
          <a:p>
            <a:pPr algn="ctr"/>
            <a:endParaRPr sz="1867">
              <a:solidFill>
                <a:schemeClr val="lt1"/>
              </a:solidFill>
              <a:latin typeface="Calibri"/>
              <a:ea typeface="Calibri"/>
              <a:cs typeface="Calibri"/>
              <a:sym typeface="Calibri"/>
            </a:endParaRPr>
          </a:p>
        </p:txBody>
      </p:sp>
      <p:pic>
        <p:nvPicPr>
          <p:cNvPr id="357" name="Google Shape;357;p53"/>
          <p:cNvPicPr preferRelativeResize="0">
            <a:picLocks noGrp="1"/>
          </p:cNvPicPr>
          <p:nvPr>
            <p:ph type="body" idx="1"/>
          </p:nvPr>
        </p:nvPicPr>
        <p:blipFill rotWithShape="1">
          <a:blip r:embed="rId3">
            <a:alphaModFix/>
          </a:blip>
          <a:srcRect t="9781" b="5965"/>
          <a:stretch/>
        </p:blipFill>
        <p:spPr>
          <a:xfrm>
            <a:off x="20" y="1283"/>
            <a:ext cx="12192000" cy="6856800"/>
          </a:xfrm>
          <a:prstGeom prst="rect">
            <a:avLst/>
          </a:prstGeom>
          <a:noFill/>
          <a:ln>
            <a:noFill/>
          </a:ln>
        </p:spPr>
      </p:pic>
    </p:spTree>
    <p:extLst>
      <p:ext uri="{BB962C8B-B14F-4D97-AF65-F5344CB8AC3E}">
        <p14:creationId xmlns:p14="http://schemas.microsoft.com/office/powerpoint/2010/main" val="354495681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54"/>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sp>
        <p:nvSpPr>
          <p:cNvPr id="363" name="Google Shape;363;p54"/>
          <p:cNvSpPr/>
          <p:nvPr/>
        </p:nvSpPr>
        <p:spPr>
          <a:xfrm flipH="1">
            <a:off x="4530668" y="434292"/>
            <a:ext cx="7299939" cy="5587771"/>
          </a:xfrm>
          <a:custGeom>
            <a:avLst/>
            <a:gdLst/>
            <a:ahLst/>
            <a:cxnLst/>
            <a:rect l="l" t="t" r="r" b="b"/>
            <a:pathLst>
              <a:path w="10949907" h="8381656" extrusionOk="0">
                <a:moveTo>
                  <a:pt x="10949907" y="0"/>
                </a:moveTo>
                <a:lnTo>
                  <a:pt x="0" y="0"/>
                </a:lnTo>
                <a:lnTo>
                  <a:pt x="0" y="8381656"/>
                </a:lnTo>
                <a:lnTo>
                  <a:pt x="10949907" y="8381656"/>
                </a:lnTo>
                <a:lnTo>
                  <a:pt x="10949907" y="0"/>
                </a:lnTo>
                <a:close/>
              </a:path>
            </a:pathLst>
          </a:custGeom>
          <a:blipFill rotWithShape="1">
            <a:blip r:embed="rId4">
              <a:alphaModFix/>
            </a:blip>
            <a:stretch>
              <a:fillRect/>
            </a:stretch>
          </a:blipFill>
          <a:ln>
            <a:noFill/>
          </a:ln>
        </p:spPr>
        <p:txBody>
          <a:bodyPr/>
          <a:lstStyle/>
          <a:p>
            <a:endParaRPr lang="en-US"/>
          </a:p>
        </p:txBody>
      </p:sp>
      <p:sp>
        <p:nvSpPr>
          <p:cNvPr id="364" name="Google Shape;364;p54"/>
          <p:cNvSpPr txBox="1"/>
          <p:nvPr/>
        </p:nvSpPr>
        <p:spPr>
          <a:xfrm>
            <a:off x="5539207" y="1719256"/>
            <a:ext cx="5282861" cy="3323987"/>
          </a:xfrm>
          <a:prstGeom prst="rect">
            <a:avLst/>
          </a:prstGeom>
          <a:noFill/>
          <a:ln>
            <a:noFill/>
          </a:ln>
        </p:spPr>
        <p:txBody>
          <a:bodyPr spcFirstLastPara="1" wrap="square" lIns="0" tIns="0" rIns="0" bIns="0" anchor="t" anchorCtr="0">
            <a:spAutoFit/>
          </a:bodyPr>
          <a:lstStyle/>
          <a:p>
            <a:pPr algn="ctr">
              <a:lnSpc>
                <a:spcPct val="120002"/>
              </a:lnSpc>
            </a:pPr>
            <a:r>
              <a:rPr lang="en" sz="6000">
                <a:solidFill>
                  <a:srgbClr val="FFFFFF"/>
                </a:solidFill>
                <a:latin typeface="Calistoga"/>
                <a:ea typeface="Calistoga"/>
                <a:cs typeface="Calistoga"/>
                <a:sym typeface="Calistoga"/>
              </a:rPr>
              <a:t>Building Empathy for Amphibians</a:t>
            </a:r>
            <a:endParaRPr sz="933"/>
          </a:p>
        </p:txBody>
      </p:sp>
    </p:spTree>
    <p:extLst>
      <p:ext uri="{BB962C8B-B14F-4D97-AF65-F5344CB8AC3E}">
        <p14:creationId xmlns:p14="http://schemas.microsoft.com/office/powerpoint/2010/main" val="801321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55"/>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grpSp>
        <p:nvGrpSpPr>
          <p:cNvPr id="370" name="Google Shape;370;p55"/>
          <p:cNvGrpSpPr/>
          <p:nvPr/>
        </p:nvGrpSpPr>
        <p:grpSpPr>
          <a:xfrm>
            <a:off x="5334761" y="574173"/>
            <a:ext cx="6171441" cy="5598027"/>
            <a:chOff x="0" y="-47625"/>
            <a:chExt cx="2438100" cy="2211566"/>
          </a:xfrm>
        </p:grpSpPr>
        <p:sp>
          <p:nvSpPr>
            <p:cNvPr id="371" name="Google Shape;371;p55"/>
            <p:cNvSpPr/>
            <p:nvPr/>
          </p:nvSpPr>
          <p:spPr>
            <a:xfrm>
              <a:off x="0" y="0"/>
              <a:ext cx="2438100" cy="2163941"/>
            </a:xfrm>
            <a:custGeom>
              <a:avLst/>
              <a:gdLst/>
              <a:ahLst/>
              <a:cxnLst/>
              <a:rect l="l" t="t" r="r" b="b"/>
              <a:pathLst>
                <a:path w="2438100" h="2163941" extrusionOk="0">
                  <a:moveTo>
                    <a:pt x="42652" y="0"/>
                  </a:moveTo>
                  <a:lnTo>
                    <a:pt x="2395448" y="0"/>
                  </a:lnTo>
                  <a:cubicBezTo>
                    <a:pt x="2406760" y="0"/>
                    <a:pt x="2417608" y="4494"/>
                    <a:pt x="2425607" y="12493"/>
                  </a:cubicBezTo>
                  <a:cubicBezTo>
                    <a:pt x="2433606" y="20491"/>
                    <a:pt x="2438100" y="31340"/>
                    <a:pt x="2438100" y="42652"/>
                  </a:cubicBezTo>
                  <a:lnTo>
                    <a:pt x="2438100" y="2121289"/>
                  </a:lnTo>
                  <a:cubicBezTo>
                    <a:pt x="2438100" y="2144845"/>
                    <a:pt x="2419004" y="2163941"/>
                    <a:pt x="2395448" y="2163941"/>
                  </a:cubicBezTo>
                  <a:lnTo>
                    <a:pt x="42652" y="2163941"/>
                  </a:lnTo>
                  <a:cubicBezTo>
                    <a:pt x="19096" y="2163941"/>
                    <a:pt x="0" y="2144845"/>
                    <a:pt x="0" y="2121289"/>
                  </a:cubicBezTo>
                  <a:lnTo>
                    <a:pt x="0" y="42652"/>
                  </a:lnTo>
                  <a:cubicBezTo>
                    <a:pt x="0" y="19096"/>
                    <a:pt x="19096" y="0"/>
                    <a:pt x="42652" y="0"/>
                  </a:cubicBezTo>
                  <a:close/>
                </a:path>
              </a:pathLst>
            </a:custGeom>
            <a:solidFill>
              <a:srgbClr val="375032"/>
            </a:solidFill>
            <a:ln>
              <a:noFill/>
            </a:ln>
          </p:spPr>
          <p:txBody>
            <a:bodyPr spcFirstLastPara="1" wrap="square" lIns="60967" tIns="60967" rIns="60967" bIns="60967" anchor="ctr" anchorCtr="0">
              <a:noAutofit/>
            </a:bodyPr>
            <a:lstStyle/>
            <a:p>
              <a:endParaRPr sz="2400"/>
            </a:p>
          </p:txBody>
        </p:sp>
        <p:sp>
          <p:nvSpPr>
            <p:cNvPr id="372" name="Google Shape;372;p55"/>
            <p:cNvSpPr txBox="1"/>
            <p:nvPr/>
          </p:nvSpPr>
          <p:spPr>
            <a:xfrm>
              <a:off x="0" y="-47625"/>
              <a:ext cx="2438100" cy="2211566"/>
            </a:xfrm>
            <a:prstGeom prst="rect">
              <a:avLst/>
            </a:prstGeom>
            <a:noFill/>
            <a:ln>
              <a:noFill/>
            </a:ln>
          </p:spPr>
          <p:txBody>
            <a:bodyPr spcFirstLastPara="1" wrap="square" lIns="33867" tIns="33867" rIns="33867" bIns="33867" anchor="ctr" anchorCtr="0">
              <a:noAutofit/>
            </a:bodyPr>
            <a:lstStyle/>
            <a:p>
              <a:pPr algn="ctr">
                <a:lnSpc>
                  <a:spcPct val="140000"/>
                </a:lnSpc>
              </a:pPr>
              <a:endParaRPr sz="1200">
                <a:solidFill>
                  <a:schemeClr val="dk1"/>
                </a:solidFill>
                <a:latin typeface="Calibri"/>
                <a:ea typeface="Calibri"/>
                <a:cs typeface="Calibri"/>
                <a:sym typeface="Calibri"/>
              </a:endParaRPr>
            </a:p>
          </p:txBody>
        </p:sp>
      </p:grpSp>
      <p:sp>
        <p:nvSpPr>
          <p:cNvPr id="373" name="Google Shape;373;p55"/>
          <p:cNvSpPr/>
          <p:nvPr/>
        </p:nvSpPr>
        <p:spPr>
          <a:xfrm flipH="1">
            <a:off x="422902" y="3839448"/>
            <a:ext cx="3344657" cy="3018553"/>
          </a:xfrm>
          <a:custGeom>
            <a:avLst/>
            <a:gdLst/>
            <a:ahLst/>
            <a:cxnLst/>
            <a:rect l="l" t="t" r="r" b="b"/>
            <a:pathLst>
              <a:path w="5016986" h="4527830" extrusionOk="0">
                <a:moveTo>
                  <a:pt x="5016986" y="0"/>
                </a:moveTo>
                <a:lnTo>
                  <a:pt x="0" y="0"/>
                </a:lnTo>
                <a:lnTo>
                  <a:pt x="0" y="4527830"/>
                </a:lnTo>
                <a:lnTo>
                  <a:pt x="5016986" y="4527830"/>
                </a:lnTo>
                <a:lnTo>
                  <a:pt x="5016986" y="0"/>
                </a:lnTo>
                <a:close/>
              </a:path>
            </a:pathLst>
          </a:custGeom>
          <a:blipFill rotWithShape="1">
            <a:blip r:embed="rId4">
              <a:alphaModFix/>
            </a:blip>
            <a:stretch>
              <a:fillRect/>
            </a:stretch>
          </a:blipFill>
          <a:ln>
            <a:noFill/>
          </a:ln>
        </p:spPr>
        <p:txBody>
          <a:bodyPr/>
          <a:lstStyle/>
          <a:p>
            <a:endParaRPr lang="en-US"/>
          </a:p>
        </p:txBody>
      </p:sp>
      <p:sp>
        <p:nvSpPr>
          <p:cNvPr id="374" name="Google Shape;374;p55"/>
          <p:cNvSpPr txBox="1"/>
          <p:nvPr/>
        </p:nvSpPr>
        <p:spPr>
          <a:xfrm>
            <a:off x="6096001" y="3276258"/>
            <a:ext cx="4659476" cy="2155077"/>
          </a:xfrm>
          <a:prstGeom prst="rect">
            <a:avLst/>
          </a:prstGeom>
          <a:noFill/>
          <a:ln>
            <a:noFill/>
          </a:ln>
        </p:spPr>
        <p:txBody>
          <a:bodyPr spcFirstLastPara="1" wrap="square" lIns="0" tIns="0" rIns="0" bIns="0" anchor="t" anchorCtr="0">
            <a:spAutoFit/>
          </a:bodyPr>
          <a:lstStyle/>
          <a:p>
            <a:pPr marL="423323" lvl="1" indent="-203195" algn="ctr">
              <a:lnSpc>
                <a:spcPct val="150017"/>
              </a:lnSpc>
              <a:buClr>
                <a:srgbClr val="FFFFFF"/>
              </a:buClr>
              <a:buSzPts val="1400"/>
              <a:buFont typeface="Arial"/>
              <a:buChar char="•"/>
            </a:pPr>
            <a:r>
              <a:rPr lang="en" sz="1867" b="1">
                <a:solidFill>
                  <a:srgbClr val="FFFFFF"/>
                </a:solidFill>
                <a:latin typeface="PT Serif"/>
                <a:ea typeface="PT Serif"/>
                <a:cs typeface="PT Serif"/>
                <a:sym typeface="PT Serif"/>
              </a:rPr>
              <a:t>Slimy</a:t>
            </a:r>
            <a:endParaRPr sz="933"/>
          </a:p>
          <a:p>
            <a:pPr marL="423323" lvl="1" indent="-203195" algn="ctr">
              <a:lnSpc>
                <a:spcPct val="150017"/>
              </a:lnSpc>
              <a:buClr>
                <a:srgbClr val="FFFFFF"/>
              </a:buClr>
              <a:buSzPts val="1400"/>
              <a:buFont typeface="Arial"/>
              <a:buChar char="•"/>
            </a:pPr>
            <a:r>
              <a:rPr lang="en" sz="1867" b="1">
                <a:solidFill>
                  <a:srgbClr val="FFFFFF"/>
                </a:solidFill>
                <a:latin typeface="PT Serif"/>
                <a:ea typeface="PT Serif"/>
                <a:cs typeface="PT Serif"/>
                <a:sym typeface="PT Serif"/>
              </a:rPr>
              <a:t>Gross</a:t>
            </a:r>
            <a:endParaRPr sz="933"/>
          </a:p>
          <a:p>
            <a:pPr marL="423323" lvl="1" indent="-203195" algn="ctr">
              <a:lnSpc>
                <a:spcPct val="150017"/>
              </a:lnSpc>
              <a:buClr>
                <a:srgbClr val="FFFFFF"/>
              </a:buClr>
              <a:buSzPts val="1400"/>
              <a:buFont typeface="Arial"/>
              <a:buChar char="•"/>
            </a:pPr>
            <a:r>
              <a:rPr lang="en" sz="1867" b="1">
                <a:solidFill>
                  <a:srgbClr val="FFFFFF"/>
                </a:solidFill>
                <a:latin typeface="PT Serif"/>
                <a:ea typeface="PT Serif"/>
                <a:cs typeface="PT Serif"/>
                <a:sym typeface="PT Serif"/>
              </a:rPr>
              <a:t>‘Just a frog, fish, lizard’</a:t>
            </a:r>
            <a:endParaRPr sz="933"/>
          </a:p>
          <a:p>
            <a:pPr marL="423323" lvl="1" indent="-203195" algn="ctr">
              <a:lnSpc>
                <a:spcPct val="150017"/>
              </a:lnSpc>
              <a:buClr>
                <a:srgbClr val="FFFFFF"/>
              </a:buClr>
              <a:buSzPts val="1400"/>
              <a:buFont typeface="Arial"/>
              <a:buChar char="•"/>
            </a:pPr>
            <a:r>
              <a:rPr lang="en" sz="1867" b="1">
                <a:solidFill>
                  <a:srgbClr val="FFFFFF"/>
                </a:solidFill>
                <a:latin typeface="PT Serif"/>
                <a:ea typeface="PT Serif"/>
                <a:cs typeface="PT Serif"/>
                <a:sym typeface="PT Serif"/>
              </a:rPr>
              <a:t>Not important</a:t>
            </a:r>
            <a:endParaRPr sz="933"/>
          </a:p>
          <a:p>
            <a:pPr marL="423323" lvl="1" indent="-203195" algn="ctr">
              <a:lnSpc>
                <a:spcPct val="150017"/>
              </a:lnSpc>
              <a:buClr>
                <a:srgbClr val="FFFFFF"/>
              </a:buClr>
              <a:buSzPts val="1400"/>
              <a:buFont typeface="Arial"/>
              <a:buChar char="•"/>
            </a:pPr>
            <a:r>
              <a:rPr lang="en" sz="1867" b="1">
                <a:solidFill>
                  <a:srgbClr val="FFFFFF"/>
                </a:solidFill>
                <a:latin typeface="PT Serif"/>
                <a:ea typeface="PT Serif"/>
                <a:cs typeface="PT Serif"/>
                <a:sym typeface="PT Serif"/>
              </a:rPr>
              <a:t>Ugly</a:t>
            </a:r>
            <a:endParaRPr sz="933"/>
          </a:p>
        </p:txBody>
      </p:sp>
      <p:sp>
        <p:nvSpPr>
          <p:cNvPr id="375" name="Google Shape;375;p55"/>
          <p:cNvSpPr txBox="1"/>
          <p:nvPr/>
        </p:nvSpPr>
        <p:spPr>
          <a:xfrm>
            <a:off x="6222811" y="1290883"/>
            <a:ext cx="4395339" cy="1723677"/>
          </a:xfrm>
          <a:prstGeom prst="rect">
            <a:avLst/>
          </a:prstGeom>
          <a:noFill/>
          <a:ln>
            <a:noFill/>
          </a:ln>
        </p:spPr>
        <p:txBody>
          <a:bodyPr spcFirstLastPara="1" wrap="square" lIns="0" tIns="0" rIns="0" bIns="0" anchor="t" anchorCtr="0">
            <a:spAutoFit/>
          </a:bodyPr>
          <a:lstStyle/>
          <a:p>
            <a:pPr algn="ctr">
              <a:lnSpc>
                <a:spcPct val="120002"/>
              </a:lnSpc>
            </a:pPr>
            <a:r>
              <a:rPr lang="en" sz="4667">
                <a:solidFill>
                  <a:srgbClr val="FFFFFF"/>
                </a:solidFill>
                <a:latin typeface="Calistoga"/>
                <a:ea typeface="Calistoga"/>
                <a:cs typeface="Calistoga"/>
                <a:sym typeface="Calistoga"/>
              </a:rPr>
              <a:t>Amphibian ‘Ewws’</a:t>
            </a:r>
            <a:endParaRPr sz="933"/>
          </a:p>
        </p:txBody>
      </p:sp>
    </p:spTree>
    <p:extLst>
      <p:ext uri="{BB962C8B-B14F-4D97-AF65-F5344CB8AC3E}">
        <p14:creationId xmlns:p14="http://schemas.microsoft.com/office/powerpoint/2010/main" val="40545410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56"/>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grpSp>
        <p:nvGrpSpPr>
          <p:cNvPr id="381" name="Google Shape;381;p56"/>
          <p:cNvGrpSpPr/>
          <p:nvPr/>
        </p:nvGrpSpPr>
        <p:grpSpPr>
          <a:xfrm>
            <a:off x="249472" y="381703"/>
            <a:ext cx="6171441" cy="5598027"/>
            <a:chOff x="0" y="-47625"/>
            <a:chExt cx="2438100" cy="2211566"/>
          </a:xfrm>
        </p:grpSpPr>
        <p:sp>
          <p:nvSpPr>
            <p:cNvPr id="382" name="Google Shape;382;p56"/>
            <p:cNvSpPr/>
            <p:nvPr/>
          </p:nvSpPr>
          <p:spPr>
            <a:xfrm>
              <a:off x="0" y="0"/>
              <a:ext cx="2438100" cy="2163941"/>
            </a:xfrm>
            <a:custGeom>
              <a:avLst/>
              <a:gdLst/>
              <a:ahLst/>
              <a:cxnLst/>
              <a:rect l="l" t="t" r="r" b="b"/>
              <a:pathLst>
                <a:path w="2438100" h="2163941" extrusionOk="0">
                  <a:moveTo>
                    <a:pt x="42652" y="0"/>
                  </a:moveTo>
                  <a:lnTo>
                    <a:pt x="2395448" y="0"/>
                  </a:lnTo>
                  <a:cubicBezTo>
                    <a:pt x="2406760" y="0"/>
                    <a:pt x="2417608" y="4494"/>
                    <a:pt x="2425607" y="12493"/>
                  </a:cubicBezTo>
                  <a:cubicBezTo>
                    <a:pt x="2433606" y="20491"/>
                    <a:pt x="2438100" y="31340"/>
                    <a:pt x="2438100" y="42652"/>
                  </a:cubicBezTo>
                  <a:lnTo>
                    <a:pt x="2438100" y="2121289"/>
                  </a:lnTo>
                  <a:cubicBezTo>
                    <a:pt x="2438100" y="2144845"/>
                    <a:pt x="2419004" y="2163941"/>
                    <a:pt x="2395448" y="2163941"/>
                  </a:cubicBezTo>
                  <a:lnTo>
                    <a:pt x="42652" y="2163941"/>
                  </a:lnTo>
                  <a:cubicBezTo>
                    <a:pt x="19096" y="2163941"/>
                    <a:pt x="0" y="2144845"/>
                    <a:pt x="0" y="2121289"/>
                  </a:cubicBezTo>
                  <a:lnTo>
                    <a:pt x="0" y="42652"/>
                  </a:lnTo>
                  <a:cubicBezTo>
                    <a:pt x="0" y="19096"/>
                    <a:pt x="19096" y="0"/>
                    <a:pt x="42652" y="0"/>
                  </a:cubicBezTo>
                  <a:close/>
                </a:path>
              </a:pathLst>
            </a:custGeom>
            <a:solidFill>
              <a:srgbClr val="375032"/>
            </a:solidFill>
            <a:ln>
              <a:noFill/>
            </a:ln>
          </p:spPr>
          <p:txBody>
            <a:bodyPr spcFirstLastPara="1" wrap="square" lIns="60967" tIns="60967" rIns="60967" bIns="60967" anchor="ctr" anchorCtr="0">
              <a:noAutofit/>
            </a:bodyPr>
            <a:lstStyle/>
            <a:p>
              <a:endParaRPr sz="2400"/>
            </a:p>
          </p:txBody>
        </p:sp>
        <p:sp>
          <p:nvSpPr>
            <p:cNvPr id="383" name="Google Shape;383;p56"/>
            <p:cNvSpPr txBox="1"/>
            <p:nvPr/>
          </p:nvSpPr>
          <p:spPr>
            <a:xfrm>
              <a:off x="0" y="-47625"/>
              <a:ext cx="2438100" cy="2211566"/>
            </a:xfrm>
            <a:prstGeom prst="rect">
              <a:avLst/>
            </a:prstGeom>
            <a:noFill/>
            <a:ln>
              <a:noFill/>
            </a:ln>
          </p:spPr>
          <p:txBody>
            <a:bodyPr spcFirstLastPara="1" wrap="square" lIns="33867" tIns="33867" rIns="33867" bIns="33867" anchor="ctr" anchorCtr="0">
              <a:noAutofit/>
            </a:bodyPr>
            <a:lstStyle/>
            <a:p>
              <a:pPr algn="ctr">
                <a:lnSpc>
                  <a:spcPct val="140000"/>
                </a:lnSpc>
              </a:pPr>
              <a:endParaRPr sz="1200">
                <a:solidFill>
                  <a:schemeClr val="dk1"/>
                </a:solidFill>
                <a:latin typeface="Calibri"/>
                <a:ea typeface="Calibri"/>
                <a:cs typeface="Calibri"/>
                <a:sym typeface="Calibri"/>
              </a:endParaRPr>
            </a:p>
          </p:txBody>
        </p:sp>
      </p:grpSp>
      <p:sp>
        <p:nvSpPr>
          <p:cNvPr id="384" name="Google Shape;384;p56"/>
          <p:cNvSpPr/>
          <p:nvPr/>
        </p:nvSpPr>
        <p:spPr>
          <a:xfrm>
            <a:off x="7407582" y="3580688"/>
            <a:ext cx="2065972" cy="1167273"/>
          </a:xfrm>
          <a:custGeom>
            <a:avLst/>
            <a:gdLst/>
            <a:ahLst/>
            <a:cxnLst/>
            <a:rect l="l" t="t" r="r" b="b"/>
            <a:pathLst>
              <a:path w="3098958" h="1750911" extrusionOk="0">
                <a:moveTo>
                  <a:pt x="0" y="0"/>
                </a:moveTo>
                <a:lnTo>
                  <a:pt x="3098958" y="0"/>
                </a:lnTo>
                <a:lnTo>
                  <a:pt x="3098958" y="1750912"/>
                </a:lnTo>
                <a:lnTo>
                  <a:pt x="0" y="1750912"/>
                </a:lnTo>
                <a:lnTo>
                  <a:pt x="0" y="0"/>
                </a:lnTo>
                <a:close/>
              </a:path>
            </a:pathLst>
          </a:custGeom>
          <a:blipFill rotWithShape="1">
            <a:blip r:embed="rId4">
              <a:alphaModFix/>
            </a:blip>
            <a:stretch>
              <a:fillRect/>
            </a:stretch>
          </a:blipFill>
          <a:ln>
            <a:noFill/>
          </a:ln>
        </p:spPr>
        <p:txBody>
          <a:bodyPr/>
          <a:lstStyle/>
          <a:p>
            <a:endParaRPr lang="en-US"/>
          </a:p>
        </p:txBody>
      </p:sp>
      <p:sp>
        <p:nvSpPr>
          <p:cNvPr id="385" name="Google Shape;385;p56"/>
          <p:cNvSpPr txBox="1"/>
          <p:nvPr/>
        </p:nvSpPr>
        <p:spPr>
          <a:xfrm>
            <a:off x="678811" y="2754625"/>
            <a:ext cx="5477293" cy="1723677"/>
          </a:xfrm>
          <a:prstGeom prst="rect">
            <a:avLst/>
          </a:prstGeom>
          <a:noFill/>
          <a:ln>
            <a:noFill/>
          </a:ln>
        </p:spPr>
        <p:txBody>
          <a:bodyPr spcFirstLastPara="1" wrap="square" lIns="0" tIns="0" rIns="0" bIns="0" anchor="t" anchorCtr="0">
            <a:spAutoFit/>
          </a:bodyPr>
          <a:lstStyle/>
          <a:p>
            <a:pPr algn="ctr">
              <a:lnSpc>
                <a:spcPct val="120002"/>
              </a:lnSpc>
            </a:pPr>
            <a:r>
              <a:rPr lang="en" sz="4667">
                <a:solidFill>
                  <a:srgbClr val="FFFFFF"/>
                </a:solidFill>
                <a:latin typeface="Calistoga"/>
                <a:ea typeface="Calistoga"/>
                <a:cs typeface="Calistoga"/>
                <a:sym typeface="Calistoga"/>
              </a:rPr>
              <a:t>What we’re doing at MPZ</a:t>
            </a:r>
            <a:endParaRPr sz="933"/>
          </a:p>
        </p:txBody>
      </p:sp>
    </p:spTree>
    <p:extLst>
      <p:ext uri="{BB962C8B-B14F-4D97-AF65-F5344CB8AC3E}">
        <p14:creationId xmlns:p14="http://schemas.microsoft.com/office/powerpoint/2010/main" val="41395042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sp>
        <p:nvSpPr>
          <p:cNvPr id="390" name="Google Shape;390;p57"/>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grpSp>
        <p:nvGrpSpPr>
          <p:cNvPr id="391" name="Google Shape;391;p57"/>
          <p:cNvGrpSpPr/>
          <p:nvPr/>
        </p:nvGrpSpPr>
        <p:grpSpPr>
          <a:xfrm>
            <a:off x="685901" y="565253"/>
            <a:ext cx="6171319" cy="5597916"/>
            <a:chOff x="0" y="-47625"/>
            <a:chExt cx="2438100" cy="2211566"/>
          </a:xfrm>
        </p:grpSpPr>
        <p:sp>
          <p:nvSpPr>
            <p:cNvPr id="392" name="Google Shape;392;p57"/>
            <p:cNvSpPr/>
            <p:nvPr/>
          </p:nvSpPr>
          <p:spPr>
            <a:xfrm>
              <a:off x="0" y="0"/>
              <a:ext cx="2438100" cy="2163941"/>
            </a:xfrm>
            <a:custGeom>
              <a:avLst/>
              <a:gdLst/>
              <a:ahLst/>
              <a:cxnLst/>
              <a:rect l="l" t="t" r="r" b="b"/>
              <a:pathLst>
                <a:path w="2438100" h="2163941" extrusionOk="0">
                  <a:moveTo>
                    <a:pt x="42652" y="0"/>
                  </a:moveTo>
                  <a:lnTo>
                    <a:pt x="2395448" y="0"/>
                  </a:lnTo>
                  <a:cubicBezTo>
                    <a:pt x="2406760" y="0"/>
                    <a:pt x="2417608" y="4494"/>
                    <a:pt x="2425607" y="12493"/>
                  </a:cubicBezTo>
                  <a:cubicBezTo>
                    <a:pt x="2433606" y="20491"/>
                    <a:pt x="2438100" y="31340"/>
                    <a:pt x="2438100" y="42652"/>
                  </a:cubicBezTo>
                  <a:lnTo>
                    <a:pt x="2438100" y="2121289"/>
                  </a:lnTo>
                  <a:cubicBezTo>
                    <a:pt x="2438100" y="2144845"/>
                    <a:pt x="2419004" y="2163941"/>
                    <a:pt x="2395448" y="2163941"/>
                  </a:cubicBezTo>
                  <a:lnTo>
                    <a:pt x="42652" y="2163941"/>
                  </a:lnTo>
                  <a:cubicBezTo>
                    <a:pt x="19096" y="2163941"/>
                    <a:pt x="0" y="2144845"/>
                    <a:pt x="0" y="2121289"/>
                  </a:cubicBezTo>
                  <a:lnTo>
                    <a:pt x="0" y="42652"/>
                  </a:lnTo>
                  <a:cubicBezTo>
                    <a:pt x="0" y="19096"/>
                    <a:pt x="19096" y="0"/>
                    <a:pt x="42652" y="0"/>
                  </a:cubicBezTo>
                  <a:close/>
                </a:path>
              </a:pathLst>
            </a:custGeom>
            <a:solidFill>
              <a:srgbClr val="375032"/>
            </a:solidFill>
            <a:ln>
              <a:noFill/>
            </a:ln>
          </p:spPr>
          <p:txBody>
            <a:bodyPr spcFirstLastPara="1" wrap="square" lIns="60967" tIns="60967" rIns="60967" bIns="60967" anchor="ctr" anchorCtr="0">
              <a:noAutofit/>
            </a:bodyPr>
            <a:lstStyle/>
            <a:p>
              <a:endParaRPr sz="2400"/>
            </a:p>
          </p:txBody>
        </p:sp>
        <p:sp>
          <p:nvSpPr>
            <p:cNvPr id="393" name="Google Shape;393;p57"/>
            <p:cNvSpPr txBox="1"/>
            <p:nvPr/>
          </p:nvSpPr>
          <p:spPr>
            <a:xfrm>
              <a:off x="0" y="-47625"/>
              <a:ext cx="2438100" cy="2211566"/>
            </a:xfrm>
            <a:prstGeom prst="rect">
              <a:avLst/>
            </a:prstGeom>
            <a:noFill/>
            <a:ln>
              <a:noFill/>
            </a:ln>
          </p:spPr>
          <p:txBody>
            <a:bodyPr spcFirstLastPara="1" wrap="square" lIns="33867" tIns="33867" rIns="33867" bIns="33867" anchor="ctr" anchorCtr="0">
              <a:noAutofit/>
            </a:bodyPr>
            <a:lstStyle/>
            <a:p>
              <a:pPr algn="ctr">
                <a:lnSpc>
                  <a:spcPct val="140000"/>
                </a:lnSpc>
              </a:pPr>
              <a:endParaRPr sz="1200">
                <a:solidFill>
                  <a:schemeClr val="dk1"/>
                </a:solidFill>
                <a:latin typeface="Calibri"/>
                <a:ea typeface="Calibri"/>
                <a:cs typeface="Calibri"/>
                <a:sym typeface="Calibri"/>
              </a:endParaRPr>
            </a:p>
          </p:txBody>
        </p:sp>
      </p:grpSp>
      <p:sp>
        <p:nvSpPr>
          <p:cNvPr id="394" name="Google Shape;394;p57"/>
          <p:cNvSpPr/>
          <p:nvPr/>
        </p:nvSpPr>
        <p:spPr>
          <a:xfrm flipH="1">
            <a:off x="6857241" y="5285065"/>
            <a:ext cx="1787323" cy="1385175"/>
          </a:xfrm>
          <a:custGeom>
            <a:avLst/>
            <a:gdLst/>
            <a:ahLst/>
            <a:cxnLst/>
            <a:rect l="l" t="t" r="r" b="b"/>
            <a:pathLst>
              <a:path w="2680984" h="2077762" extrusionOk="0">
                <a:moveTo>
                  <a:pt x="2680983" y="0"/>
                </a:moveTo>
                <a:lnTo>
                  <a:pt x="0" y="0"/>
                </a:lnTo>
                <a:lnTo>
                  <a:pt x="0" y="2077762"/>
                </a:lnTo>
                <a:lnTo>
                  <a:pt x="2680983" y="2077762"/>
                </a:lnTo>
                <a:lnTo>
                  <a:pt x="2680983" y="0"/>
                </a:lnTo>
                <a:close/>
              </a:path>
            </a:pathLst>
          </a:custGeom>
          <a:blipFill rotWithShape="1">
            <a:blip r:embed="rId4">
              <a:alphaModFix/>
            </a:blip>
            <a:stretch>
              <a:fillRect/>
            </a:stretch>
          </a:blipFill>
          <a:ln>
            <a:noFill/>
          </a:ln>
        </p:spPr>
        <p:txBody>
          <a:bodyPr/>
          <a:lstStyle/>
          <a:p>
            <a:endParaRPr lang="en-US"/>
          </a:p>
        </p:txBody>
      </p:sp>
      <p:sp>
        <p:nvSpPr>
          <p:cNvPr id="395" name="Google Shape;395;p57"/>
          <p:cNvSpPr txBox="1"/>
          <p:nvPr/>
        </p:nvSpPr>
        <p:spPr>
          <a:xfrm>
            <a:off x="1110423" y="949849"/>
            <a:ext cx="5514800" cy="861839"/>
          </a:xfrm>
          <a:prstGeom prst="rect">
            <a:avLst/>
          </a:prstGeom>
          <a:noFill/>
          <a:ln>
            <a:noFill/>
          </a:ln>
        </p:spPr>
        <p:txBody>
          <a:bodyPr spcFirstLastPara="1" wrap="square" lIns="0" tIns="0" rIns="0" bIns="0" anchor="t" anchorCtr="0">
            <a:spAutoFit/>
          </a:bodyPr>
          <a:lstStyle/>
          <a:p>
            <a:pPr algn="ctr">
              <a:lnSpc>
                <a:spcPct val="120002"/>
              </a:lnSpc>
            </a:pPr>
            <a:r>
              <a:rPr lang="en" sz="4667">
                <a:solidFill>
                  <a:srgbClr val="FFFFFF"/>
                </a:solidFill>
                <a:latin typeface="Calistoga"/>
                <a:ea typeface="Calistoga"/>
                <a:cs typeface="Calistoga"/>
                <a:sym typeface="Calistoga"/>
              </a:rPr>
              <a:t>Signage</a:t>
            </a:r>
            <a:endParaRPr sz="933"/>
          </a:p>
        </p:txBody>
      </p:sp>
      <p:sp>
        <p:nvSpPr>
          <p:cNvPr id="396" name="Google Shape;396;p57"/>
          <p:cNvSpPr txBox="1"/>
          <p:nvPr/>
        </p:nvSpPr>
        <p:spPr>
          <a:xfrm>
            <a:off x="1015832" y="2161067"/>
            <a:ext cx="5338000" cy="862031"/>
          </a:xfrm>
          <a:prstGeom prst="rect">
            <a:avLst/>
          </a:prstGeom>
          <a:noFill/>
          <a:ln>
            <a:noFill/>
          </a:ln>
        </p:spPr>
        <p:txBody>
          <a:bodyPr spcFirstLastPara="1" wrap="square" lIns="0" tIns="0" rIns="0" bIns="0" anchor="t" anchorCtr="0">
            <a:spAutoFit/>
          </a:bodyPr>
          <a:lstStyle/>
          <a:p>
            <a:pPr marL="389457" lvl="1" indent="-203195" algn="ctr">
              <a:lnSpc>
                <a:spcPct val="150000"/>
              </a:lnSpc>
              <a:buClr>
                <a:srgbClr val="FFFFFF"/>
              </a:buClr>
              <a:buSzPts val="1400"/>
              <a:buFont typeface="Arial"/>
              <a:buChar char="•"/>
            </a:pPr>
            <a:r>
              <a:rPr lang="en" sz="1867" b="1">
                <a:solidFill>
                  <a:srgbClr val="FFFFFF"/>
                </a:solidFill>
                <a:latin typeface="PT Serif"/>
                <a:ea typeface="PT Serif"/>
                <a:cs typeface="PT Serif"/>
                <a:sym typeface="PT Serif"/>
              </a:rPr>
              <a:t>Highlighting why amphibians may/may not be seen in the exhibit space</a:t>
            </a:r>
            <a:endParaRPr sz="933"/>
          </a:p>
        </p:txBody>
      </p:sp>
      <p:sp>
        <p:nvSpPr>
          <p:cNvPr id="397" name="Google Shape;397;p57"/>
          <p:cNvSpPr txBox="1"/>
          <p:nvPr/>
        </p:nvSpPr>
        <p:spPr>
          <a:xfrm>
            <a:off x="1110433" y="3230801"/>
            <a:ext cx="5514800" cy="400046"/>
          </a:xfrm>
          <a:prstGeom prst="rect">
            <a:avLst/>
          </a:prstGeom>
          <a:noFill/>
          <a:ln>
            <a:noFill/>
          </a:ln>
        </p:spPr>
        <p:txBody>
          <a:bodyPr spcFirstLastPara="1" wrap="square" lIns="0" tIns="0" rIns="0" bIns="0" anchor="t" anchorCtr="0">
            <a:spAutoFit/>
          </a:bodyPr>
          <a:lstStyle/>
          <a:p>
            <a:pPr marL="389457" lvl="1" indent="-194728" algn="ctr">
              <a:lnSpc>
                <a:spcPct val="150018"/>
              </a:lnSpc>
              <a:buClr>
                <a:srgbClr val="FFFFFF"/>
              </a:buClr>
              <a:buSzPts val="1300"/>
              <a:buFont typeface="Arial"/>
              <a:buChar char="•"/>
            </a:pPr>
            <a:r>
              <a:rPr lang="en" sz="1733" b="1">
                <a:solidFill>
                  <a:srgbClr val="FFFFFF"/>
                </a:solidFill>
                <a:latin typeface="PT Serif"/>
                <a:ea typeface="PT Serif"/>
                <a:cs typeface="PT Serif"/>
                <a:sym typeface="PT Serif"/>
              </a:rPr>
              <a:t>Detailing how to help amphibian species</a:t>
            </a:r>
            <a:endParaRPr sz="933"/>
          </a:p>
        </p:txBody>
      </p:sp>
      <p:sp>
        <p:nvSpPr>
          <p:cNvPr id="398" name="Google Shape;398;p57"/>
          <p:cNvSpPr txBox="1"/>
          <p:nvPr/>
        </p:nvSpPr>
        <p:spPr>
          <a:xfrm>
            <a:off x="1110433" y="3764033"/>
            <a:ext cx="5338000" cy="1200137"/>
          </a:xfrm>
          <a:prstGeom prst="rect">
            <a:avLst/>
          </a:prstGeom>
          <a:noFill/>
          <a:ln>
            <a:noFill/>
          </a:ln>
        </p:spPr>
        <p:txBody>
          <a:bodyPr spcFirstLastPara="1" wrap="square" lIns="0" tIns="0" rIns="0" bIns="0" anchor="t" anchorCtr="0">
            <a:spAutoFit/>
          </a:bodyPr>
          <a:lstStyle/>
          <a:p>
            <a:pPr marL="389457" lvl="1" indent="-194728" algn="ctr">
              <a:lnSpc>
                <a:spcPct val="150000"/>
              </a:lnSpc>
              <a:buClr>
                <a:srgbClr val="FFFFFF"/>
              </a:buClr>
              <a:buSzPts val="1300"/>
              <a:buFont typeface="Arial"/>
              <a:buChar char="•"/>
            </a:pPr>
            <a:r>
              <a:rPr lang="en" sz="1733" b="1">
                <a:solidFill>
                  <a:srgbClr val="FFFFFF"/>
                </a:solidFill>
                <a:latin typeface="PT Serif"/>
                <a:ea typeface="PT Serif"/>
                <a:cs typeface="PT Serif"/>
                <a:sym typeface="PT Serif"/>
              </a:rPr>
              <a:t>Asking for empathy toward amphibians by clarifying not to touch/tap the glass windows of exhibits</a:t>
            </a:r>
            <a:endParaRPr sz="933"/>
          </a:p>
        </p:txBody>
      </p:sp>
    </p:spTree>
    <p:extLst>
      <p:ext uri="{BB962C8B-B14F-4D97-AF65-F5344CB8AC3E}">
        <p14:creationId xmlns:p14="http://schemas.microsoft.com/office/powerpoint/2010/main" val="38482760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9" name="Rectangle 8"/>
          <p:cNvSpPr/>
          <p:nvPr/>
        </p:nvSpPr>
        <p:spPr>
          <a:xfrm>
            <a:off x="-360218" y="-28576"/>
            <a:ext cx="12843163" cy="6997412"/>
          </a:xfrm>
          <a:prstGeom prst="rect">
            <a:avLst/>
          </a:prstGeom>
          <a:solidFill>
            <a:srgbClr val="1E8C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3" name="Google Shape;403;p58"/>
          <p:cNvSpPr/>
          <p:nvPr/>
        </p:nvSpPr>
        <p:spPr>
          <a:xfrm>
            <a:off x="215581" y="121561"/>
            <a:ext cx="3675255" cy="3798772"/>
          </a:xfrm>
          <a:custGeom>
            <a:avLst/>
            <a:gdLst/>
            <a:ahLst/>
            <a:cxnLst/>
            <a:rect l="l" t="t" r="r" b="b"/>
            <a:pathLst>
              <a:path w="5512882" h="5698158" extrusionOk="0">
                <a:moveTo>
                  <a:pt x="0" y="0"/>
                </a:moveTo>
                <a:lnTo>
                  <a:pt x="5512883" y="0"/>
                </a:lnTo>
                <a:lnTo>
                  <a:pt x="5512883" y="5698158"/>
                </a:lnTo>
                <a:lnTo>
                  <a:pt x="0" y="5698158"/>
                </a:lnTo>
                <a:lnTo>
                  <a:pt x="0" y="0"/>
                </a:lnTo>
                <a:close/>
              </a:path>
            </a:pathLst>
          </a:custGeom>
          <a:blipFill rotWithShape="1">
            <a:blip r:embed="rId3">
              <a:alphaModFix/>
            </a:blip>
            <a:stretch>
              <a:fillRect t="-17392" r="-4902" b="-17925"/>
            </a:stretch>
          </a:blipFill>
          <a:ln>
            <a:noFill/>
          </a:ln>
        </p:spPr>
        <p:txBody>
          <a:bodyPr/>
          <a:lstStyle/>
          <a:p>
            <a:endParaRPr lang="en-US"/>
          </a:p>
        </p:txBody>
      </p:sp>
      <p:sp>
        <p:nvSpPr>
          <p:cNvPr id="404" name="Google Shape;404;p58"/>
          <p:cNvSpPr/>
          <p:nvPr/>
        </p:nvSpPr>
        <p:spPr>
          <a:xfrm>
            <a:off x="4188282" y="685800"/>
            <a:ext cx="6108425" cy="3069408"/>
          </a:xfrm>
          <a:custGeom>
            <a:avLst/>
            <a:gdLst/>
            <a:ahLst/>
            <a:cxnLst/>
            <a:rect l="l" t="t" r="r" b="b"/>
            <a:pathLst>
              <a:path w="9162638" h="4604111" extrusionOk="0">
                <a:moveTo>
                  <a:pt x="0" y="0"/>
                </a:moveTo>
                <a:lnTo>
                  <a:pt x="9162638" y="0"/>
                </a:lnTo>
                <a:lnTo>
                  <a:pt x="9162638" y="4604111"/>
                </a:lnTo>
                <a:lnTo>
                  <a:pt x="0" y="4604111"/>
                </a:lnTo>
                <a:lnTo>
                  <a:pt x="0" y="0"/>
                </a:lnTo>
                <a:close/>
              </a:path>
            </a:pathLst>
          </a:custGeom>
          <a:blipFill rotWithShape="1">
            <a:blip r:embed="rId4">
              <a:alphaModFix/>
            </a:blip>
            <a:stretch>
              <a:fillRect l="-8234" t="-39722" r="-935" b="-23221"/>
            </a:stretch>
          </a:blipFill>
          <a:ln>
            <a:noFill/>
          </a:ln>
        </p:spPr>
        <p:txBody>
          <a:bodyPr/>
          <a:lstStyle/>
          <a:p>
            <a:endParaRPr lang="en-US"/>
          </a:p>
        </p:txBody>
      </p:sp>
      <p:sp>
        <p:nvSpPr>
          <p:cNvPr id="405" name="Google Shape;405;p58"/>
          <p:cNvSpPr/>
          <p:nvPr/>
        </p:nvSpPr>
        <p:spPr>
          <a:xfrm>
            <a:off x="10495897" y="1705735"/>
            <a:ext cx="1597847" cy="1343413"/>
          </a:xfrm>
          <a:custGeom>
            <a:avLst/>
            <a:gdLst/>
            <a:ahLst/>
            <a:cxnLst/>
            <a:rect l="l" t="t" r="r" b="b"/>
            <a:pathLst>
              <a:path w="2396771" h="2015119" extrusionOk="0">
                <a:moveTo>
                  <a:pt x="0" y="0"/>
                </a:moveTo>
                <a:lnTo>
                  <a:pt x="2396771" y="0"/>
                </a:lnTo>
                <a:lnTo>
                  <a:pt x="2396771" y="2015119"/>
                </a:lnTo>
                <a:lnTo>
                  <a:pt x="0" y="2015119"/>
                </a:lnTo>
                <a:lnTo>
                  <a:pt x="0" y="0"/>
                </a:lnTo>
                <a:close/>
              </a:path>
            </a:pathLst>
          </a:custGeom>
          <a:blipFill rotWithShape="1">
            <a:blip r:embed="rId5">
              <a:alphaModFix/>
            </a:blip>
            <a:stretch>
              <a:fillRect l="-1614" t="-45949" r="-59993" b="-110335"/>
            </a:stretch>
          </a:blipFill>
          <a:ln>
            <a:noFill/>
          </a:ln>
        </p:spPr>
        <p:txBody>
          <a:bodyPr/>
          <a:lstStyle/>
          <a:p>
            <a:endParaRPr lang="en-US"/>
          </a:p>
        </p:txBody>
      </p:sp>
      <p:sp>
        <p:nvSpPr>
          <p:cNvPr id="406" name="Google Shape;406;p58"/>
          <p:cNvSpPr/>
          <p:nvPr/>
        </p:nvSpPr>
        <p:spPr>
          <a:xfrm>
            <a:off x="111134" y="4275634"/>
            <a:ext cx="2953469" cy="2477103"/>
          </a:xfrm>
          <a:custGeom>
            <a:avLst/>
            <a:gdLst/>
            <a:ahLst/>
            <a:cxnLst/>
            <a:rect l="l" t="t" r="r" b="b"/>
            <a:pathLst>
              <a:path w="4239429" h="3008627" extrusionOk="0">
                <a:moveTo>
                  <a:pt x="0" y="0"/>
                </a:moveTo>
                <a:lnTo>
                  <a:pt x="4239429" y="0"/>
                </a:lnTo>
                <a:lnTo>
                  <a:pt x="4239429" y="3008628"/>
                </a:lnTo>
                <a:lnTo>
                  <a:pt x="0" y="3008628"/>
                </a:lnTo>
                <a:lnTo>
                  <a:pt x="0" y="0"/>
                </a:lnTo>
                <a:close/>
              </a:path>
            </a:pathLst>
          </a:custGeom>
          <a:blipFill rotWithShape="1">
            <a:blip r:embed="rId6">
              <a:alphaModFix/>
            </a:blip>
            <a:stretch>
              <a:fillRect l="-8890" t="-43043" r="-27522" b="-113242"/>
            </a:stretch>
          </a:blipFill>
          <a:ln>
            <a:noFill/>
          </a:ln>
        </p:spPr>
        <p:txBody>
          <a:bodyPr/>
          <a:lstStyle/>
          <a:p>
            <a:endParaRPr lang="en-US"/>
          </a:p>
        </p:txBody>
      </p:sp>
      <p:sp>
        <p:nvSpPr>
          <p:cNvPr id="407" name="Google Shape;407;p58"/>
          <p:cNvSpPr/>
          <p:nvPr/>
        </p:nvSpPr>
        <p:spPr>
          <a:xfrm>
            <a:off x="6512067" y="4271066"/>
            <a:ext cx="5581663" cy="2477103"/>
          </a:xfrm>
          <a:custGeom>
            <a:avLst/>
            <a:gdLst/>
            <a:ahLst/>
            <a:cxnLst/>
            <a:rect l="l" t="t" r="r" b="b"/>
            <a:pathLst>
              <a:path w="8372493" h="3008627" extrusionOk="0">
                <a:moveTo>
                  <a:pt x="0" y="0"/>
                </a:moveTo>
                <a:lnTo>
                  <a:pt x="8372493" y="0"/>
                </a:lnTo>
                <a:lnTo>
                  <a:pt x="8372493" y="3008628"/>
                </a:lnTo>
                <a:lnTo>
                  <a:pt x="0" y="3008628"/>
                </a:lnTo>
                <a:lnTo>
                  <a:pt x="0" y="0"/>
                </a:lnTo>
                <a:close/>
              </a:path>
            </a:pathLst>
          </a:custGeom>
          <a:blipFill rotWithShape="1">
            <a:blip r:embed="rId7">
              <a:alphaModFix/>
            </a:blip>
            <a:stretch>
              <a:fillRect l="-8280" t="-85016" r="-11190" b="-64335"/>
            </a:stretch>
          </a:blipFill>
          <a:ln>
            <a:noFill/>
          </a:ln>
        </p:spPr>
        <p:txBody>
          <a:bodyPr/>
          <a:lstStyle/>
          <a:p>
            <a:endParaRPr lang="en-US"/>
          </a:p>
        </p:txBody>
      </p:sp>
      <p:sp>
        <p:nvSpPr>
          <p:cNvPr id="408" name="Google Shape;408;p58"/>
          <p:cNvSpPr/>
          <p:nvPr/>
        </p:nvSpPr>
        <p:spPr>
          <a:xfrm>
            <a:off x="3242267" y="4272867"/>
            <a:ext cx="3180839" cy="2472509"/>
          </a:xfrm>
          <a:custGeom>
            <a:avLst/>
            <a:gdLst/>
            <a:ahLst/>
            <a:cxnLst/>
            <a:rect l="l" t="t" r="r" b="b"/>
            <a:pathLst>
              <a:path w="4771257" h="2990938" extrusionOk="0">
                <a:moveTo>
                  <a:pt x="0" y="0"/>
                </a:moveTo>
                <a:lnTo>
                  <a:pt x="4771258" y="0"/>
                </a:lnTo>
                <a:lnTo>
                  <a:pt x="4771258" y="2990938"/>
                </a:lnTo>
                <a:lnTo>
                  <a:pt x="0" y="2990938"/>
                </a:lnTo>
                <a:lnTo>
                  <a:pt x="0" y="0"/>
                </a:lnTo>
                <a:close/>
              </a:path>
            </a:pathLst>
          </a:custGeom>
          <a:blipFill rotWithShape="1">
            <a:blip r:embed="rId8">
              <a:alphaModFix/>
            </a:blip>
            <a:stretch>
              <a:fillRect l="-43679" t="-142231" r="-45664" b="-160474"/>
            </a:stretch>
          </a:blipFill>
          <a:ln>
            <a:noFill/>
          </a:ln>
        </p:spPr>
        <p:txBody>
          <a:bodyPr/>
          <a:lstStyle/>
          <a:p>
            <a:endParaRPr lang="en-US"/>
          </a:p>
        </p:txBody>
      </p:sp>
    </p:spTree>
    <p:extLst>
      <p:ext uri="{BB962C8B-B14F-4D97-AF65-F5344CB8AC3E}">
        <p14:creationId xmlns:p14="http://schemas.microsoft.com/office/powerpoint/2010/main" val="40780753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412"/>
        <p:cNvGrpSpPr/>
        <p:nvPr/>
      </p:nvGrpSpPr>
      <p:grpSpPr>
        <a:xfrm>
          <a:off x="0" y="0"/>
          <a:ext cx="0" cy="0"/>
          <a:chOff x="0" y="0"/>
          <a:chExt cx="0" cy="0"/>
        </a:xfrm>
      </p:grpSpPr>
      <p:sp>
        <p:nvSpPr>
          <p:cNvPr id="413" name="Google Shape;413;p59"/>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grpSp>
        <p:nvGrpSpPr>
          <p:cNvPr id="414" name="Google Shape;414;p59"/>
          <p:cNvGrpSpPr/>
          <p:nvPr/>
        </p:nvGrpSpPr>
        <p:grpSpPr>
          <a:xfrm>
            <a:off x="5827267" y="185701"/>
            <a:ext cx="6171319" cy="4957447"/>
            <a:chOff x="0" y="-47625"/>
            <a:chExt cx="2438100" cy="2211566"/>
          </a:xfrm>
        </p:grpSpPr>
        <p:sp>
          <p:nvSpPr>
            <p:cNvPr id="415" name="Google Shape;415;p59"/>
            <p:cNvSpPr/>
            <p:nvPr/>
          </p:nvSpPr>
          <p:spPr>
            <a:xfrm>
              <a:off x="0" y="0"/>
              <a:ext cx="2438100" cy="2163941"/>
            </a:xfrm>
            <a:custGeom>
              <a:avLst/>
              <a:gdLst/>
              <a:ahLst/>
              <a:cxnLst/>
              <a:rect l="l" t="t" r="r" b="b"/>
              <a:pathLst>
                <a:path w="2438100" h="2163941" extrusionOk="0">
                  <a:moveTo>
                    <a:pt x="42652" y="0"/>
                  </a:moveTo>
                  <a:lnTo>
                    <a:pt x="2395448" y="0"/>
                  </a:lnTo>
                  <a:cubicBezTo>
                    <a:pt x="2406760" y="0"/>
                    <a:pt x="2417608" y="4494"/>
                    <a:pt x="2425607" y="12493"/>
                  </a:cubicBezTo>
                  <a:cubicBezTo>
                    <a:pt x="2433606" y="20491"/>
                    <a:pt x="2438100" y="31340"/>
                    <a:pt x="2438100" y="42652"/>
                  </a:cubicBezTo>
                  <a:lnTo>
                    <a:pt x="2438100" y="2121289"/>
                  </a:lnTo>
                  <a:cubicBezTo>
                    <a:pt x="2438100" y="2144845"/>
                    <a:pt x="2419004" y="2163941"/>
                    <a:pt x="2395448" y="2163941"/>
                  </a:cubicBezTo>
                  <a:lnTo>
                    <a:pt x="42652" y="2163941"/>
                  </a:lnTo>
                  <a:cubicBezTo>
                    <a:pt x="19096" y="2163941"/>
                    <a:pt x="0" y="2144845"/>
                    <a:pt x="0" y="2121289"/>
                  </a:cubicBezTo>
                  <a:lnTo>
                    <a:pt x="0" y="42652"/>
                  </a:lnTo>
                  <a:cubicBezTo>
                    <a:pt x="0" y="19096"/>
                    <a:pt x="19096" y="0"/>
                    <a:pt x="42652" y="0"/>
                  </a:cubicBezTo>
                  <a:close/>
                </a:path>
              </a:pathLst>
            </a:custGeom>
            <a:solidFill>
              <a:srgbClr val="375032"/>
            </a:solidFill>
            <a:ln>
              <a:noFill/>
            </a:ln>
          </p:spPr>
          <p:txBody>
            <a:bodyPr spcFirstLastPara="1" wrap="square" lIns="60967" tIns="60967" rIns="60967" bIns="60967" anchor="ctr" anchorCtr="0">
              <a:noAutofit/>
            </a:bodyPr>
            <a:lstStyle/>
            <a:p>
              <a:endParaRPr sz="2400"/>
            </a:p>
          </p:txBody>
        </p:sp>
        <p:sp>
          <p:nvSpPr>
            <p:cNvPr id="416" name="Google Shape;416;p59"/>
            <p:cNvSpPr txBox="1"/>
            <p:nvPr/>
          </p:nvSpPr>
          <p:spPr>
            <a:xfrm>
              <a:off x="0" y="-47625"/>
              <a:ext cx="2438100" cy="2211566"/>
            </a:xfrm>
            <a:prstGeom prst="rect">
              <a:avLst/>
            </a:prstGeom>
            <a:noFill/>
            <a:ln>
              <a:noFill/>
            </a:ln>
          </p:spPr>
          <p:txBody>
            <a:bodyPr spcFirstLastPara="1" wrap="square" lIns="33867" tIns="33867" rIns="33867" bIns="33867" anchor="ctr" anchorCtr="0">
              <a:noAutofit/>
            </a:bodyPr>
            <a:lstStyle/>
            <a:p>
              <a:pPr algn="ctr">
                <a:lnSpc>
                  <a:spcPct val="140000"/>
                </a:lnSpc>
              </a:pPr>
              <a:endParaRPr sz="1200">
                <a:solidFill>
                  <a:schemeClr val="dk1"/>
                </a:solidFill>
                <a:latin typeface="Calibri"/>
                <a:ea typeface="Calibri"/>
                <a:cs typeface="Calibri"/>
                <a:sym typeface="Calibri"/>
              </a:endParaRPr>
            </a:p>
          </p:txBody>
        </p:sp>
      </p:grpSp>
      <p:sp>
        <p:nvSpPr>
          <p:cNvPr id="417" name="Google Shape;417;p59"/>
          <p:cNvSpPr txBox="1"/>
          <p:nvPr/>
        </p:nvSpPr>
        <p:spPr>
          <a:xfrm>
            <a:off x="6133925" y="581431"/>
            <a:ext cx="5558000" cy="861839"/>
          </a:xfrm>
          <a:prstGeom prst="rect">
            <a:avLst/>
          </a:prstGeom>
          <a:noFill/>
          <a:ln>
            <a:noFill/>
          </a:ln>
        </p:spPr>
        <p:txBody>
          <a:bodyPr spcFirstLastPara="1" wrap="square" lIns="0" tIns="0" rIns="0" bIns="0" anchor="t" anchorCtr="0">
            <a:spAutoFit/>
          </a:bodyPr>
          <a:lstStyle/>
          <a:p>
            <a:pPr algn="ctr">
              <a:lnSpc>
                <a:spcPct val="120002"/>
              </a:lnSpc>
            </a:pPr>
            <a:r>
              <a:rPr lang="en" sz="4667">
                <a:solidFill>
                  <a:srgbClr val="FFFFFF"/>
                </a:solidFill>
                <a:latin typeface="Calistoga"/>
                <a:ea typeface="Calistoga"/>
                <a:cs typeface="Calistoga"/>
                <a:sym typeface="Calistoga"/>
              </a:rPr>
              <a:t>Storytimes</a:t>
            </a:r>
            <a:endParaRPr sz="933"/>
          </a:p>
        </p:txBody>
      </p:sp>
      <p:sp>
        <p:nvSpPr>
          <p:cNvPr id="418" name="Google Shape;418;p59"/>
          <p:cNvSpPr txBox="1"/>
          <p:nvPr/>
        </p:nvSpPr>
        <p:spPr>
          <a:xfrm>
            <a:off x="6374333" y="1869434"/>
            <a:ext cx="5192800" cy="2800318"/>
          </a:xfrm>
          <a:prstGeom prst="rect">
            <a:avLst/>
          </a:prstGeom>
          <a:noFill/>
          <a:ln>
            <a:noFill/>
          </a:ln>
        </p:spPr>
        <p:txBody>
          <a:bodyPr spcFirstLastPara="1" wrap="square" lIns="0" tIns="0" rIns="0" bIns="0" anchor="t" anchorCtr="0">
            <a:spAutoFit/>
          </a:bodyPr>
          <a:lstStyle/>
          <a:p>
            <a:pPr marL="389457" lvl="1" indent="-194728" algn="ctr">
              <a:lnSpc>
                <a:spcPct val="150000"/>
              </a:lnSpc>
              <a:buClr>
                <a:srgbClr val="FFFFFF"/>
              </a:buClr>
              <a:buSzPts val="1300"/>
              <a:buFont typeface="Arial"/>
              <a:buChar char="•"/>
            </a:pPr>
            <a:r>
              <a:rPr lang="en" sz="1733" b="1">
                <a:solidFill>
                  <a:srgbClr val="FFFFFF"/>
                </a:solidFill>
                <a:latin typeface="PT Serif"/>
                <a:ea typeface="PT Serif"/>
                <a:cs typeface="PT Serif"/>
                <a:sym typeface="PT Serif"/>
              </a:rPr>
              <a:t>Creating stories to connect visitors with MPZBG residents</a:t>
            </a:r>
            <a:endParaRPr sz="933"/>
          </a:p>
          <a:p>
            <a:pPr marL="389457" lvl="1" indent="-194728" algn="ctr">
              <a:lnSpc>
                <a:spcPct val="150000"/>
              </a:lnSpc>
              <a:buClr>
                <a:srgbClr val="FFFFFF"/>
              </a:buClr>
              <a:buSzPts val="1300"/>
              <a:buFont typeface="Arial"/>
              <a:buChar char="•"/>
            </a:pPr>
            <a:r>
              <a:rPr lang="en" sz="1733" b="1">
                <a:solidFill>
                  <a:srgbClr val="FFFFFF"/>
                </a:solidFill>
                <a:latin typeface="PT Serif"/>
                <a:ea typeface="PT Serif"/>
                <a:cs typeface="PT Serif"/>
                <a:sym typeface="PT Serif"/>
              </a:rPr>
              <a:t>Highlighting personal connections (being afraid, being curious, meeting new people, etc.)</a:t>
            </a:r>
            <a:endParaRPr sz="933"/>
          </a:p>
          <a:p>
            <a:pPr marL="389457" lvl="1" indent="-194728" algn="ctr">
              <a:lnSpc>
                <a:spcPct val="150000"/>
              </a:lnSpc>
              <a:buClr>
                <a:srgbClr val="FFFFFF"/>
              </a:buClr>
              <a:buSzPts val="1300"/>
              <a:buFont typeface="Arial"/>
              <a:buChar char="•"/>
            </a:pPr>
            <a:r>
              <a:rPr lang="en" sz="1733" b="1">
                <a:solidFill>
                  <a:srgbClr val="FFFFFF"/>
                </a:solidFill>
                <a:latin typeface="PT Serif"/>
                <a:ea typeface="PT Serif"/>
                <a:cs typeface="PT Serif"/>
                <a:sym typeface="PT Serif"/>
              </a:rPr>
              <a:t>Stories are written by Education staff and illustrated by Education/Marketing staff</a:t>
            </a:r>
            <a:endParaRPr sz="933"/>
          </a:p>
        </p:txBody>
      </p:sp>
      <p:sp>
        <p:nvSpPr>
          <p:cNvPr id="419" name="Google Shape;419;p59"/>
          <p:cNvSpPr/>
          <p:nvPr/>
        </p:nvSpPr>
        <p:spPr>
          <a:xfrm>
            <a:off x="5723169" y="5636539"/>
            <a:ext cx="1951191" cy="1058520"/>
          </a:xfrm>
          <a:custGeom>
            <a:avLst/>
            <a:gdLst/>
            <a:ahLst/>
            <a:cxnLst/>
            <a:rect l="l" t="t" r="r" b="b"/>
            <a:pathLst>
              <a:path w="2926785" h="1587781" extrusionOk="0">
                <a:moveTo>
                  <a:pt x="0" y="0"/>
                </a:moveTo>
                <a:lnTo>
                  <a:pt x="2926785" y="0"/>
                </a:lnTo>
                <a:lnTo>
                  <a:pt x="2926785" y="1587781"/>
                </a:lnTo>
                <a:lnTo>
                  <a:pt x="0" y="1587781"/>
                </a:lnTo>
                <a:lnTo>
                  <a:pt x="0" y="0"/>
                </a:lnTo>
                <a:close/>
              </a:path>
            </a:pathLst>
          </a:custGeom>
          <a:blipFill rotWithShape="1">
            <a:blip r:embed="rId4">
              <a:alphaModFix/>
            </a:blip>
            <a:stretch>
              <a:fillRect/>
            </a:stretch>
          </a:blipFill>
          <a:ln>
            <a:noFill/>
          </a:ln>
        </p:spPr>
        <p:txBody>
          <a:bodyPr/>
          <a:lstStyle/>
          <a:p>
            <a:endParaRPr lang="en-US"/>
          </a:p>
        </p:txBody>
      </p:sp>
    </p:spTree>
    <p:extLst>
      <p:ext uri="{BB962C8B-B14F-4D97-AF65-F5344CB8AC3E}">
        <p14:creationId xmlns:p14="http://schemas.microsoft.com/office/powerpoint/2010/main" val="37188579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 name="Rectangle 3"/>
          <p:cNvSpPr/>
          <p:nvPr/>
        </p:nvSpPr>
        <p:spPr>
          <a:xfrm>
            <a:off x="-360218" y="-28576"/>
            <a:ext cx="12843163" cy="6997412"/>
          </a:xfrm>
          <a:prstGeom prst="rect">
            <a:avLst/>
          </a:prstGeom>
          <a:solidFill>
            <a:srgbClr val="1E8C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4" name="Google Shape;424;p60"/>
          <p:cNvSpPr/>
          <p:nvPr/>
        </p:nvSpPr>
        <p:spPr>
          <a:xfrm>
            <a:off x="2914430" y="247430"/>
            <a:ext cx="6363143" cy="6363143"/>
          </a:xfrm>
          <a:custGeom>
            <a:avLst/>
            <a:gdLst/>
            <a:ahLst/>
            <a:cxnLst/>
            <a:rect l="l" t="t" r="r" b="b"/>
            <a:pathLst>
              <a:path w="9544713" h="9544713" extrusionOk="0">
                <a:moveTo>
                  <a:pt x="0" y="0"/>
                </a:moveTo>
                <a:lnTo>
                  <a:pt x="9544712" y="0"/>
                </a:lnTo>
                <a:lnTo>
                  <a:pt x="9544712" y="9544712"/>
                </a:lnTo>
                <a:lnTo>
                  <a:pt x="0" y="9544712"/>
                </a:lnTo>
                <a:lnTo>
                  <a:pt x="0" y="0"/>
                </a:lnTo>
                <a:close/>
              </a:path>
            </a:pathLst>
          </a:custGeom>
          <a:blipFill rotWithShape="1">
            <a:blip r:embed="rId3">
              <a:alphaModFix/>
            </a:blip>
            <a:stretch>
              <a:fillRect/>
            </a:stretch>
          </a:blipFill>
          <a:ln>
            <a:noFill/>
          </a:ln>
        </p:spPr>
        <p:txBody>
          <a:bodyPr/>
          <a:lstStyle/>
          <a:p>
            <a:endParaRPr lang="en-US"/>
          </a:p>
        </p:txBody>
      </p:sp>
    </p:spTree>
    <p:extLst>
      <p:ext uri="{BB962C8B-B14F-4D97-AF65-F5344CB8AC3E}">
        <p14:creationId xmlns:p14="http://schemas.microsoft.com/office/powerpoint/2010/main" val="41683691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sp>
        <p:nvSpPr>
          <p:cNvPr id="429" name="Google Shape;429;p61"/>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grpSp>
        <p:nvGrpSpPr>
          <p:cNvPr id="430" name="Google Shape;430;p61"/>
          <p:cNvGrpSpPr/>
          <p:nvPr/>
        </p:nvGrpSpPr>
        <p:grpSpPr>
          <a:xfrm>
            <a:off x="5334761" y="574173"/>
            <a:ext cx="6171441" cy="5598027"/>
            <a:chOff x="0" y="-47625"/>
            <a:chExt cx="2438100" cy="2211566"/>
          </a:xfrm>
        </p:grpSpPr>
        <p:sp>
          <p:nvSpPr>
            <p:cNvPr id="431" name="Google Shape;431;p61"/>
            <p:cNvSpPr/>
            <p:nvPr/>
          </p:nvSpPr>
          <p:spPr>
            <a:xfrm>
              <a:off x="0" y="0"/>
              <a:ext cx="2438100" cy="2163941"/>
            </a:xfrm>
            <a:custGeom>
              <a:avLst/>
              <a:gdLst/>
              <a:ahLst/>
              <a:cxnLst/>
              <a:rect l="l" t="t" r="r" b="b"/>
              <a:pathLst>
                <a:path w="2438100" h="2163941" extrusionOk="0">
                  <a:moveTo>
                    <a:pt x="42652" y="0"/>
                  </a:moveTo>
                  <a:lnTo>
                    <a:pt x="2395448" y="0"/>
                  </a:lnTo>
                  <a:cubicBezTo>
                    <a:pt x="2406760" y="0"/>
                    <a:pt x="2417608" y="4494"/>
                    <a:pt x="2425607" y="12493"/>
                  </a:cubicBezTo>
                  <a:cubicBezTo>
                    <a:pt x="2433606" y="20491"/>
                    <a:pt x="2438100" y="31340"/>
                    <a:pt x="2438100" y="42652"/>
                  </a:cubicBezTo>
                  <a:lnTo>
                    <a:pt x="2438100" y="2121289"/>
                  </a:lnTo>
                  <a:cubicBezTo>
                    <a:pt x="2438100" y="2144845"/>
                    <a:pt x="2419004" y="2163941"/>
                    <a:pt x="2395448" y="2163941"/>
                  </a:cubicBezTo>
                  <a:lnTo>
                    <a:pt x="42652" y="2163941"/>
                  </a:lnTo>
                  <a:cubicBezTo>
                    <a:pt x="19096" y="2163941"/>
                    <a:pt x="0" y="2144845"/>
                    <a:pt x="0" y="2121289"/>
                  </a:cubicBezTo>
                  <a:lnTo>
                    <a:pt x="0" y="42652"/>
                  </a:lnTo>
                  <a:cubicBezTo>
                    <a:pt x="0" y="19096"/>
                    <a:pt x="19096" y="0"/>
                    <a:pt x="42652" y="0"/>
                  </a:cubicBezTo>
                  <a:close/>
                </a:path>
              </a:pathLst>
            </a:custGeom>
            <a:solidFill>
              <a:srgbClr val="375032"/>
            </a:solidFill>
            <a:ln>
              <a:noFill/>
            </a:ln>
          </p:spPr>
          <p:txBody>
            <a:bodyPr spcFirstLastPara="1" wrap="square" lIns="60967" tIns="60967" rIns="60967" bIns="60967" anchor="ctr" anchorCtr="0">
              <a:noAutofit/>
            </a:bodyPr>
            <a:lstStyle/>
            <a:p>
              <a:endParaRPr sz="2400"/>
            </a:p>
          </p:txBody>
        </p:sp>
        <p:sp>
          <p:nvSpPr>
            <p:cNvPr id="432" name="Google Shape;432;p61"/>
            <p:cNvSpPr txBox="1"/>
            <p:nvPr/>
          </p:nvSpPr>
          <p:spPr>
            <a:xfrm>
              <a:off x="0" y="-47625"/>
              <a:ext cx="2438100" cy="2211566"/>
            </a:xfrm>
            <a:prstGeom prst="rect">
              <a:avLst/>
            </a:prstGeom>
            <a:noFill/>
            <a:ln>
              <a:noFill/>
            </a:ln>
          </p:spPr>
          <p:txBody>
            <a:bodyPr spcFirstLastPara="1" wrap="square" lIns="33867" tIns="33867" rIns="33867" bIns="33867" anchor="ctr" anchorCtr="0">
              <a:noAutofit/>
            </a:bodyPr>
            <a:lstStyle/>
            <a:p>
              <a:pPr algn="ctr">
                <a:lnSpc>
                  <a:spcPct val="140000"/>
                </a:lnSpc>
              </a:pPr>
              <a:endParaRPr sz="1200">
                <a:solidFill>
                  <a:schemeClr val="dk1"/>
                </a:solidFill>
                <a:latin typeface="Calibri"/>
                <a:ea typeface="Calibri"/>
                <a:cs typeface="Calibri"/>
                <a:sym typeface="Calibri"/>
              </a:endParaRPr>
            </a:p>
          </p:txBody>
        </p:sp>
      </p:grpSp>
      <p:sp>
        <p:nvSpPr>
          <p:cNvPr id="433" name="Google Shape;433;p61"/>
          <p:cNvSpPr/>
          <p:nvPr/>
        </p:nvSpPr>
        <p:spPr>
          <a:xfrm rot="-2851914" flipH="1">
            <a:off x="3201066" y="3902203"/>
            <a:ext cx="2089577" cy="817547"/>
          </a:xfrm>
          <a:custGeom>
            <a:avLst/>
            <a:gdLst/>
            <a:ahLst/>
            <a:cxnLst/>
            <a:rect l="l" t="t" r="r" b="b"/>
            <a:pathLst>
              <a:path w="3134366" h="1226321" extrusionOk="0">
                <a:moveTo>
                  <a:pt x="3134367" y="0"/>
                </a:moveTo>
                <a:lnTo>
                  <a:pt x="0" y="0"/>
                </a:lnTo>
                <a:lnTo>
                  <a:pt x="0" y="1226320"/>
                </a:lnTo>
                <a:lnTo>
                  <a:pt x="3134367" y="1226320"/>
                </a:lnTo>
                <a:lnTo>
                  <a:pt x="3134367" y="0"/>
                </a:lnTo>
                <a:close/>
              </a:path>
            </a:pathLst>
          </a:custGeom>
          <a:blipFill rotWithShape="1">
            <a:blip r:embed="rId4">
              <a:alphaModFix amt="78000"/>
            </a:blip>
            <a:stretch>
              <a:fillRect/>
            </a:stretch>
          </a:blipFill>
          <a:ln>
            <a:noFill/>
          </a:ln>
        </p:spPr>
        <p:txBody>
          <a:bodyPr/>
          <a:lstStyle/>
          <a:p>
            <a:endParaRPr lang="en-US"/>
          </a:p>
        </p:txBody>
      </p:sp>
      <p:sp>
        <p:nvSpPr>
          <p:cNvPr id="434" name="Google Shape;434;p61"/>
          <p:cNvSpPr txBox="1"/>
          <p:nvPr/>
        </p:nvSpPr>
        <p:spPr>
          <a:xfrm>
            <a:off x="5702137" y="938439"/>
            <a:ext cx="5436800" cy="1428211"/>
          </a:xfrm>
          <a:prstGeom prst="rect">
            <a:avLst/>
          </a:prstGeom>
          <a:noFill/>
          <a:ln>
            <a:noFill/>
          </a:ln>
        </p:spPr>
        <p:txBody>
          <a:bodyPr spcFirstLastPara="1" wrap="square" lIns="0" tIns="0" rIns="0" bIns="0" anchor="t" anchorCtr="0">
            <a:spAutoFit/>
          </a:bodyPr>
          <a:lstStyle/>
          <a:p>
            <a:pPr algn="ctr">
              <a:lnSpc>
                <a:spcPct val="120002"/>
              </a:lnSpc>
            </a:pPr>
            <a:r>
              <a:rPr lang="en" sz="4667">
                <a:solidFill>
                  <a:srgbClr val="FFFFFF"/>
                </a:solidFill>
                <a:latin typeface="Calistoga"/>
                <a:ea typeface="Calistoga"/>
                <a:cs typeface="Calistoga"/>
                <a:sym typeface="Calistoga"/>
              </a:rPr>
              <a:t>Hellbender Hangout</a:t>
            </a:r>
            <a:endParaRPr sz="4667">
              <a:solidFill>
                <a:srgbClr val="FFFFFF"/>
              </a:solidFill>
              <a:latin typeface="Calistoga"/>
              <a:ea typeface="Calistoga"/>
              <a:cs typeface="Calistoga"/>
              <a:sym typeface="Calistoga"/>
            </a:endParaRPr>
          </a:p>
          <a:p>
            <a:pPr algn="ctr">
              <a:lnSpc>
                <a:spcPct val="120002"/>
              </a:lnSpc>
            </a:pPr>
            <a:r>
              <a:rPr lang="en" sz="3067">
                <a:solidFill>
                  <a:srgbClr val="FFFFFF"/>
                </a:solidFill>
                <a:latin typeface="Calistoga"/>
                <a:ea typeface="Calistoga"/>
                <a:cs typeface="Calistoga"/>
                <a:sym typeface="Calistoga"/>
              </a:rPr>
              <a:t>Hellbender ‘Flat Stanley’</a:t>
            </a:r>
            <a:endParaRPr sz="3067">
              <a:solidFill>
                <a:srgbClr val="FFFFFF"/>
              </a:solidFill>
              <a:latin typeface="Calistoga"/>
              <a:ea typeface="Calistoga"/>
              <a:cs typeface="Calistoga"/>
              <a:sym typeface="Calistoga"/>
            </a:endParaRPr>
          </a:p>
        </p:txBody>
      </p:sp>
      <p:sp>
        <p:nvSpPr>
          <p:cNvPr id="435" name="Google Shape;435;p61"/>
          <p:cNvSpPr txBox="1"/>
          <p:nvPr/>
        </p:nvSpPr>
        <p:spPr>
          <a:xfrm>
            <a:off x="5372088" y="2443995"/>
            <a:ext cx="6096800" cy="3448123"/>
          </a:xfrm>
          <a:prstGeom prst="rect">
            <a:avLst/>
          </a:prstGeom>
          <a:noFill/>
          <a:ln>
            <a:noFill/>
          </a:ln>
        </p:spPr>
        <p:txBody>
          <a:bodyPr spcFirstLastPara="1" wrap="square" lIns="0" tIns="0" rIns="0" bIns="0" anchor="t" anchorCtr="0">
            <a:spAutoFit/>
          </a:bodyPr>
          <a:lstStyle/>
          <a:p>
            <a:pPr marL="389457" lvl="1" indent="-203195" algn="ctr">
              <a:lnSpc>
                <a:spcPct val="150000"/>
              </a:lnSpc>
              <a:buClr>
                <a:srgbClr val="FFFFFF"/>
              </a:buClr>
              <a:buSzPts val="1400"/>
              <a:buFont typeface="Arial"/>
              <a:buChar char="•"/>
            </a:pPr>
            <a:r>
              <a:rPr lang="en" sz="1867" b="1">
                <a:solidFill>
                  <a:srgbClr val="FFFFFF"/>
                </a:solidFill>
                <a:latin typeface="PT Serif"/>
                <a:ea typeface="PT Serif"/>
                <a:cs typeface="PT Serif"/>
                <a:sym typeface="PT Serif"/>
              </a:rPr>
              <a:t>Learners can create their own hellbender- decorate however they want!</a:t>
            </a:r>
            <a:endParaRPr sz="933"/>
          </a:p>
          <a:p>
            <a:pPr marL="389457" lvl="1" indent="-203195" algn="ctr">
              <a:lnSpc>
                <a:spcPct val="150000"/>
              </a:lnSpc>
              <a:buClr>
                <a:srgbClr val="FFFFFF"/>
              </a:buClr>
              <a:buSzPts val="1400"/>
              <a:buFont typeface="Arial"/>
              <a:buChar char="•"/>
            </a:pPr>
            <a:r>
              <a:rPr lang="en" sz="1867" b="1">
                <a:solidFill>
                  <a:srgbClr val="FFFFFF"/>
                </a:solidFill>
                <a:latin typeface="PT Serif"/>
                <a:ea typeface="PT Serif"/>
                <a:cs typeface="PT Serif"/>
                <a:sym typeface="PT Serif"/>
              </a:rPr>
              <a:t>Highlights how anyone can help hellbenders</a:t>
            </a:r>
            <a:endParaRPr sz="933"/>
          </a:p>
          <a:p>
            <a:pPr marL="389457" lvl="1" indent="-203195" algn="ctr">
              <a:lnSpc>
                <a:spcPct val="150000"/>
              </a:lnSpc>
              <a:buClr>
                <a:srgbClr val="FFFFFF"/>
              </a:buClr>
              <a:buSzPts val="1400"/>
              <a:buFont typeface="Arial"/>
              <a:buChar char="•"/>
            </a:pPr>
            <a:r>
              <a:rPr lang="en" sz="1867" b="1">
                <a:solidFill>
                  <a:srgbClr val="FFFFFF"/>
                </a:solidFill>
                <a:latin typeface="PT Serif"/>
                <a:ea typeface="PT Serif"/>
                <a:cs typeface="PT Serif"/>
                <a:sym typeface="PT Serif"/>
              </a:rPr>
              <a:t>Tasks learners to go out into nature (with their hellbender!) and participate in conservation actions</a:t>
            </a:r>
            <a:endParaRPr sz="933"/>
          </a:p>
          <a:p>
            <a:pPr marL="389457" lvl="1" indent="-203195" algn="ctr">
              <a:lnSpc>
                <a:spcPct val="150000"/>
              </a:lnSpc>
              <a:buClr>
                <a:srgbClr val="FFFFFF"/>
              </a:buClr>
              <a:buSzPts val="1400"/>
              <a:buFont typeface="Arial"/>
              <a:buChar char="•"/>
            </a:pPr>
            <a:r>
              <a:rPr lang="en" sz="1867" b="1">
                <a:solidFill>
                  <a:srgbClr val="FFFFFF"/>
                </a:solidFill>
                <a:latin typeface="PT Serif"/>
                <a:ea typeface="PT Serif"/>
                <a:cs typeface="PT Serif"/>
                <a:sym typeface="PT Serif"/>
              </a:rPr>
              <a:t>Sharing highlight the species, conservation efforts, and connects to MPZBG social media</a:t>
            </a:r>
            <a:endParaRPr sz="933"/>
          </a:p>
        </p:txBody>
      </p:sp>
    </p:spTree>
    <p:extLst>
      <p:ext uri="{BB962C8B-B14F-4D97-AF65-F5344CB8AC3E}">
        <p14:creationId xmlns:p14="http://schemas.microsoft.com/office/powerpoint/2010/main" val="25123187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sp>
        <p:nvSpPr>
          <p:cNvPr id="4" name="Rectangle 3"/>
          <p:cNvSpPr/>
          <p:nvPr/>
        </p:nvSpPr>
        <p:spPr>
          <a:xfrm>
            <a:off x="-360218" y="-28576"/>
            <a:ext cx="12843163" cy="6997412"/>
          </a:xfrm>
          <a:prstGeom prst="rect">
            <a:avLst/>
          </a:prstGeom>
          <a:solidFill>
            <a:srgbClr val="1E8C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 name="Google Shape;440;p62"/>
          <p:cNvSpPr/>
          <p:nvPr/>
        </p:nvSpPr>
        <p:spPr>
          <a:xfrm>
            <a:off x="1658037" y="1"/>
            <a:ext cx="8875929" cy="6835945"/>
          </a:xfrm>
          <a:custGeom>
            <a:avLst/>
            <a:gdLst/>
            <a:ahLst/>
            <a:cxnLst/>
            <a:rect l="l" t="t" r="r" b="b"/>
            <a:pathLst>
              <a:path w="13313893" h="10253917" extrusionOk="0">
                <a:moveTo>
                  <a:pt x="0" y="0"/>
                </a:moveTo>
                <a:lnTo>
                  <a:pt x="13313892" y="0"/>
                </a:lnTo>
                <a:lnTo>
                  <a:pt x="13313892" y="10253917"/>
                </a:lnTo>
                <a:lnTo>
                  <a:pt x="0" y="10253917"/>
                </a:lnTo>
                <a:lnTo>
                  <a:pt x="0" y="0"/>
                </a:lnTo>
                <a:close/>
              </a:path>
            </a:pathLst>
          </a:custGeom>
          <a:blipFill rotWithShape="1">
            <a:blip r:embed="rId3">
              <a:alphaModFix/>
            </a:blip>
            <a:stretch>
              <a:fillRect t="-301"/>
            </a:stretch>
          </a:blipFill>
          <a:ln>
            <a:noFill/>
          </a:ln>
        </p:spPr>
        <p:txBody>
          <a:bodyPr/>
          <a:lstStyle/>
          <a:p>
            <a:endParaRPr lang="en-US"/>
          </a:p>
        </p:txBody>
      </p:sp>
    </p:spTree>
    <p:extLst>
      <p:ext uri="{BB962C8B-B14F-4D97-AF65-F5344CB8AC3E}">
        <p14:creationId xmlns:p14="http://schemas.microsoft.com/office/powerpoint/2010/main" val="216659188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10" name="Rectangle 9"/>
          <p:cNvSpPr/>
          <p:nvPr/>
        </p:nvSpPr>
        <p:spPr>
          <a:xfrm>
            <a:off x="-360218" y="-28576"/>
            <a:ext cx="12843163" cy="6997412"/>
          </a:xfrm>
          <a:prstGeom prst="rect">
            <a:avLst/>
          </a:prstGeom>
          <a:solidFill>
            <a:srgbClr val="1E8C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5" name="Google Shape;445;p63"/>
          <p:cNvSpPr/>
          <p:nvPr/>
        </p:nvSpPr>
        <p:spPr>
          <a:xfrm>
            <a:off x="8053273" y="197402"/>
            <a:ext cx="3356407" cy="2517305"/>
          </a:xfrm>
          <a:custGeom>
            <a:avLst/>
            <a:gdLst/>
            <a:ahLst/>
            <a:cxnLst/>
            <a:rect l="l" t="t" r="r" b="b"/>
            <a:pathLst>
              <a:path w="5034610" h="3775958" extrusionOk="0">
                <a:moveTo>
                  <a:pt x="0" y="0"/>
                </a:moveTo>
                <a:lnTo>
                  <a:pt x="5034610" y="0"/>
                </a:lnTo>
                <a:lnTo>
                  <a:pt x="5034610" y="3775958"/>
                </a:lnTo>
                <a:lnTo>
                  <a:pt x="0" y="3775958"/>
                </a:lnTo>
                <a:lnTo>
                  <a:pt x="0" y="0"/>
                </a:lnTo>
                <a:close/>
              </a:path>
            </a:pathLst>
          </a:custGeom>
          <a:blipFill rotWithShape="1">
            <a:blip r:embed="rId3">
              <a:alphaModFix/>
            </a:blip>
            <a:stretch>
              <a:fillRect/>
            </a:stretch>
          </a:blipFill>
          <a:ln>
            <a:noFill/>
          </a:ln>
        </p:spPr>
        <p:txBody>
          <a:bodyPr/>
          <a:lstStyle/>
          <a:p>
            <a:endParaRPr lang="en-US"/>
          </a:p>
        </p:txBody>
      </p:sp>
      <p:sp>
        <p:nvSpPr>
          <p:cNvPr id="446" name="Google Shape;446;p63"/>
          <p:cNvSpPr/>
          <p:nvPr/>
        </p:nvSpPr>
        <p:spPr>
          <a:xfrm>
            <a:off x="4895715" y="3918767"/>
            <a:ext cx="2140692" cy="2703504"/>
          </a:xfrm>
          <a:custGeom>
            <a:avLst/>
            <a:gdLst/>
            <a:ahLst/>
            <a:cxnLst/>
            <a:rect l="l" t="t" r="r" b="b"/>
            <a:pathLst>
              <a:path w="3211038" h="4055255" extrusionOk="0">
                <a:moveTo>
                  <a:pt x="0" y="0"/>
                </a:moveTo>
                <a:lnTo>
                  <a:pt x="3211039" y="0"/>
                </a:lnTo>
                <a:lnTo>
                  <a:pt x="3211039" y="4055255"/>
                </a:lnTo>
                <a:lnTo>
                  <a:pt x="0" y="4055255"/>
                </a:lnTo>
                <a:lnTo>
                  <a:pt x="0" y="0"/>
                </a:lnTo>
                <a:close/>
              </a:path>
            </a:pathLst>
          </a:custGeom>
          <a:blipFill rotWithShape="1">
            <a:blip r:embed="rId4">
              <a:alphaModFix/>
            </a:blip>
            <a:stretch>
              <a:fillRect/>
            </a:stretch>
          </a:blipFill>
          <a:ln>
            <a:noFill/>
          </a:ln>
        </p:spPr>
        <p:txBody>
          <a:bodyPr/>
          <a:lstStyle/>
          <a:p>
            <a:endParaRPr lang="en-US"/>
          </a:p>
        </p:txBody>
      </p:sp>
      <p:sp>
        <p:nvSpPr>
          <p:cNvPr id="447" name="Google Shape;447;p63"/>
          <p:cNvSpPr/>
          <p:nvPr/>
        </p:nvSpPr>
        <p:spPr>
          <a:xfrm>
            <a:off x="9189057" y="3918767"/>
            <a:ext cx="2027628" cy="2703504"/>
          </a:xfrm>
          <a:custGeom>
            <a:avLst/>
            <a:gdLst/>
            <a:ahLst/>
            <a:cxnLst/>
            <a:rect l="l" t="t" r="r" b="b"/>
            <a:pathLst>
              <a:path w="3041441" h="4055255" extrusionOk="0">
                <a:moveTo>
                  <a:pt x="0" y="0"/>
                </a:moveTo>
                <a:lnTo>
                  <a:pt x="3041441" y="0"/>
                </a:lnTo>
                <a:lnTo>
                  <a:pt x="3041441" y="4055255"/>
                </a:lnTo>
                <a:lnTo>
                  <a:pt x="0" y="4055255"/>
                </a:lnTo>
                <a:lnTo>
                  <a:pt x="0" y="0"/>
                </a:lnTo>
                <a:close/>
              </a:path>
            </a:pathLst>
          </a:custGeom>
          <a:blipFill rotWithShape="1">
            <a:blip r:embed="rId5">
              <a:alphaModFix/>
            </a:blip>
            <a:stretch>
              <a:fillRect/>
            </a:stretch>
          </a:blipFill>
          <a:ln>
            <a:noFill/>
          </a:ln>
        </p:spPr>
        <p:txBody>
          <a:bodyPr/>
          <a:lstStyle/>
          <a:p>
            <a:endParaRPr lang="en-US"/>
          </a:p>
        </p:txBody>
      </p:sp>
      <p:sp>
        <p:nvSpPr>
          <p:cNvPr id="448" name="Google Shape;448;p63"/>
          <p:cNvSpPr/>
          <p:nvPr/>
        </p:nvSpPr>
        <p:spPr>
          <a:xfrm>
            <a:off x="437854" y="3918767"/>
            <a:ext cx="2306129" cy="2703504"/>
          </a:xfrm>
          <a:custGeom>
            <a:avLst/>
            <a:gdLst/>
            <a:ahLst/>
            <a:cxnLst/>
            <a:rect l="l" t="t" r="r" b="b"/>
            <a:pathLst>
              <a:path w="3459194" h="4055255" extrusionOk="0">
                <a:moveTo>
                  <a:pt x="0" y="0"/>
                </a:moveTo>
                <a:lnTo>
                  <a:pt x="3459194" y="0"/>
                </a:lnTo>
                <a:lnTo>
                  <a:pt x="3459194" y="4055255"/>
                </a:lnTo>
                <a:lnTo>
                  <a:pt x="0" y="4055255"/>
                </a:lnTo>
                <a:lnTo>
                  <a:pt x="0" y="0"/>
                </a:lnTo>
                <a:close/>
              </a:path>
            </a:pathLst>
          </a:custGeom>
          <a:blipFill rotWithShape="1">
            <a:blip r:embed="rId6">
              <a:alphaModFix/>
            </a:blip>
            <a:stretch>
              <a:fillRect t="-37383"/>
            </a:stretch>
          </a:blipFill>
          <a:ln>
            <a:noFill/>
          </a:ln>
        </p:spPr>
        <p:txBody>
          <a:bodyPr/>
          <a:lstStyle/>
          <a:p>
            <a:endParaRPr lang="en-US"/>
          </a:p>
        </p:txBody>
      </p:sp>
      <p:sp>
        <p:nvSpPr>
          <p:cNvPr id="449" name="Google Shape;449;p63"/>
          <p:cNvSpPr/>
          <p:nvPr/>
        </p:nvSpPr>
        <p:spPr>
          <a:xfrm>
            <a:off x="212716" y="197402"/>
            <a:ext cx="3244456" cy="2517305"/>
          </a:xfrm>
          <a:custGeom>
            <a:avLst/>
            <a:gdLst/>
            <a:ahLst/>
            <a:cxnLst/>
            <a:rect l="l" t="t" r="r" b="b"/>
            <a:pathLst>
              <a:path w="4866683" h="3775958" extrusionOk="0">
                <a:moveTo>
                  <a:pt x="0" y="0"/>
                </a:moveTo>
                <a:lnTo>
                  <a:pt x="4866683" y="0"/>
                </a:lnTo>
                <a:lnTo>
                  <a:pt x="4866683" y="3775958"/>
                </a:lnTo>
                <a:lnTo>
                  <a:pt x="0" y="3775958"/>
                </a:lnTo>
                <a:lnTo>
                  <a:pt x="0" y="0"/>
                </a:lnTo>
                <a:close/>
              </a:path>
            </a:pathLst>
          </a:custGeom>
          <a:blipFill rotWithShape="1">
            <a:blip r:embed="rId7">
              <a:alphaModFix/>
            </a:blip>
            <a:stretch>
              <a:fillRect l="-2821" r="-2820"/>
            </a:stretch>
          </a:blipFill>
          <a:ln>
            <a:noFill/>
          </a:ln>
        </p:spPr>
        <p:txBody>
          <a:bodyPr/>
          <a:lstStyle/>
          <a:p>
            <a:endParaRPr lang="en-US"/>
          </a:p>
        </p:txBody>
      </p:sp>
      <p:sp>
        <p:nvSpPr>
          <p:cNvPr id="450" name="Google Shape;450;p63"/>
          <p:cNvSpPr txBox="1"/>
          <p:nvPr/>
        </p:nvSpPr>
        <p:spPr>
          <a:xfrm>
            <a:off x="604441" y="2749047"/>
            <a:ext cx="10983119" cy="1206484"/>
          </a:xfrm>
          <a:prstGeom prst="rect">
            <a:avLst/>
          </a:prstGeom>
          <a:noFill/>
          <a:ln>
            <a:noFill/>
          </a:ln>
        </p:spPr>
        <p:txBody>
          <a:bodyPr spcFirstLastPara="1" wrap="square" lIns="0" tIns="0" rIns="0" bIns="0" anchor="t" anchorCtr="0">
            <a:spAutoFit/>
          </a:bodyPr>
          <a:lstStyle/>
          <a:p>
            <a:pPr algn="ctr">
              <a:lnSpc>
                <a:spcPct val="140000"/>
              </a:lnSpc>
            </a:pPr>
            <a:r>
              <a:rPr lang="en" sz="2800">
                <a:solidFill>
                  <a:srgbClr val="F4DBD7"/>
                </a:solidFill>
                <a:latin typeface="Arial"/>
                <a:ea typeface="Arial"/>
                <a:cs typeface="Arial"/>
                <a:sym typeface="Arial"/>
              </a:rPr>
              <a:t>Hellbender Releases </a:t>
            </a:r>
            <a:endParaRPr sz="933"/>
          </a:p>
          <a:p>
            <a:pPr algn="ctr">
              <a:lnSpc>
                <a:spcPct val="140000"/>
              </a:lnSpc>
            </a:pPr>
            <a:r>
              <a:rPr lang="en" sz="2800">
                <a:solidFill>
                  <a:srgbClr val="F4DBD7"/>
                </a:solidFill>
                <a:latin typeface="Arial"/>
                <a:ea typeface="Arial"/>
                <a:cs typeface="Arial"/>
                <a:sym typeface="Arial"/>
              </a:rPr>
              <a:t>with Purdue University and Indiana Department of Natural Resources</a:t>
            </a:r>
            <a:endParaRPr sz="933"/>
          </a:p>
        </p:txBody>
      </p:sp>
      <p:sp>
        <p:nvSpPr>
          <p:cNvPr id="451" name="Google Shape;451;p63"/>
          <p:cNvSpPr/>
          <p:nvPr/>
        </p:nvSpPr>
        <p:spPr>
          <a:xfrm>
            <a:off x="5077047" y="113297"/>
            <a:ext cx="1778028" cy="2601412"/>
          </a:xfrm>
          <a:custGeom>
            <a:avLst/>
            <a:gdLst/>
            <a:ahLst/>
            <a:cxnLst/>
            <a:rect l="l" t="t" r="r" b="b"/>
            <a:pathLst>
              <a:path w="2667041" h="3902117" extrusionOk="0">
                <a:moveTo>
                  <a:pt x="0" y="0"/>
                </a:moveTo>
                <a:lnTo>
                  <a:pt x="2667041" y="0"/>
                </a:lnTo>
                <a:lnTo>
                  <a:pt x="2667041" y="3902117"/>
                </a:lnTo>
                <a:lnTo>
                  <a:pt x="0" y="3902117"/>
                </a:lnTo>
                <a:lnTo>
                  <a:pt x="0" y="0"/>
                </a:lnTo>
                <a:close/>
              </a:path>
            </a:pathLst>
          </a:custGeom>
          <a:blipFill rotWithShape="1">
            <a:blip r:embed="rId8">
              <a:alphaModFix/>
            </a:blip>
            <a:stretch>
              <a:fillRect l="-4864" r="-4863"/>
            </a:stretch>
          </a:blipFill>
          <a:ln>
            <a:noFill/>
          </a:ln>
        </p:spPr>
        <p:txBody>
          <a:bodyPr/>
          <a:lstStyle/>
          <a:p>
            <a:endParaRPr lang="en-US"/>
          </a:p>
        </p:txBody>
      </p:sp>
    </p:spTree>
    <p:extLst>
      <p:ext uri="{BB962C8B-B14F-4D97-AF65-F5344CB8AC3E}">
        <p14:creationId xmlns:p14="http://schemas.microsoft.com/office/powerpoint/2010/main" val="13015348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455"/>
        <p:cNvGrpSpPr/>
        <p:nvPr/>
      </p:nvGrpSpPr>
      <p:grpSpPr>
        <a:xfrm>
          <a:off x="0" y="0"/>
          <a:ext cx="0" cy="0"/>
          <a:chOff x="0" y="0"/>
          <a:chExt cx="0" cy="0"/>
        </a:xfrm>
      </p:grpSpPr>
      <p:sp>
        <p:nvSpPr>
          <p:cNvPr id="456" name="Google Shape;456;p64"/>
          <p:cNvSpPr/>
          <p:nvPr/>
        </p:nvSpPr>
        <p:spPr>
          <a:xfrm>
            <a:off x="0" y="0"/>
            <a:ext cx="12192000" cy="6858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16664" b="-16663"/>
            </a:stretch>
          </a:blipFill>
          <a:ln>
            <a:noFill/>
          </a:ln>
        </p:spPr>
        <p:txBody>
          <a:bodyPr/>
          <a:lstStyle/>
          <a:p>
            <a:endParaRPr lang="en-US"/>
          </a:p>
        </p:txBody>
      </p:sp>
      <p:grpSp>
        <p:nvGrpSpPr>
          <p:cNvPr id="457" name="Google Shape;457;p64"/>
          <p:cNvGrpSpPr/>
          <p:nvPr/>
        </p:nvGrpSpPr>
        <p:grpSpPr>
          <a:xfrm>
            <a:off x="5334761" y="574173"/>
            <a:ext cx="6171441" cy="5598027"/>
            <a:chOff x="0" y="-47625"/>
            <a:chExt cx="2438100" cy="2211566"/>
          </a:xfrm>
        </p:grpSpPr>
        <p:sp>
          <p:nvSpPr>
            <p:cNvPr id="458" name="Google Shape;458;p64"/>
            <p:cNvSpPr/>
            <p:nvPr/>
          </p:nvSpPr>
          <p:spPr>
            <a:xfrm>
              <a:off x="0" y="0"/>
              <a:ext cx="2438100" cy="2163941"/>
            </a:xfrm>
            <a:custGeom>
              <a:avLst/>
              <a:gdLst/>
              <a:ahLst/>
              <a:cxnLst/>
              <a:rect l="l" t="t" r="r" b="b"/>
              <a:pathLst>
                <a:path w="2438100" h="2163941" extrusionOk="0">
                  <a:moveTo>
                    <a:pt x="42652" y="0"/>
                  </a:moveTo>
                  <a:lnTo>
                    <a:pt x="2395448" y="0"/>
                  </a:lnTo>
                  <a:cubicBezTo>
                    <a:pt x="2406760" y="0"/>
                    <a:pt x="2417608" y="4494"/>
                    <a:pt x="2425607" y="12493"/>
                  </a:cubicBezTo>
                  <a:cubicBezTo>
                    <a:pt x="2433606" y="20491"/>
                    <a:pt x="2438100" y="31340"/>
                    <a:pt x="2438100" y="42652"/>
                  </a:cubicBezTo>
                  <a:lnTo>
                    <a:pt x="2438100" y="2121289"/>
                  </a:lnTo>
                  <a:cubicBezTo>
                    <a:pt x="2438100" y="2144845"/>
                    <a:pt x="2419004" y="2163941"/>
                    <a:pt x="2395448" y="2163941"/>
                  </a:cubicBezTo>
                  <a:lnTo>
                    <a:pt x="42652" y="2163941"/>
                  </a:lnTo>
                  <a:cubicBezTo>
                    <a:pt x="19096" y="2163941"/>
                    <a:pt x="0" y="2144845"/>
                    <a:pt x="0" y="2121289"/>
                  </a:cubicBezTo>
                  <a:lnTo>
                    <a:pt x="0" y="42652"/>
                  </a:lnTo>
                  <a:cubicBezTo>
                    <a:pt x="0" y="19096"/>
                    <a:pt x="19096" y="0"/>
                    <a:pt x="42652" y="0"/>
                  </a:cubicBezTo>
                  <a:close/>
                </a:path>
              </a:pathLst>
            </a:custGeom>
            <a:solidFill>
              <a:srgbClr val="375032"/>
            </a:solidFill>
            <a:ln>
              <a:noFill/>
            </a:ln>
          </p:spPr>
          <p:txBody>
            <a:bodyPr spcFirstLastPara="1" wrap="square" lIns="60967" tIns="60967" rIns="60967" bIns="60967" anchor="ctr" anchorCtr="0">
              <a:noAutofit/>
            </a:bodyPr>
            <a:lstStyle/>
            <a:p>
              <a:endParaRPr sz="2400"/>
            </a:p>
          </p:txBody>
        </p:sp>
        <p:sp>
          <p:nvSpPr>
            <p:cNvPr id="459" name="Google Shape;459;p64"/>
            <p:cNvSpPr txBox="1"/>
            <p:nvPr/>
          </p:nvSpPr>
          <p:spPr>
            <a:xfrm>
              <a:off x="0" y="-47625"/>
              <a:ext cx="2438100" cy="2211566"/>
            </a:xfrm>
            <a:prstGeom prst="rect">
              <a:avLst/>
            </a:prstGeom>
            <a:noFill/>
            <a:ln>
              <a:noFill/>
            </a:ln>
          </p:spPr>
          <p:txBody>
            <a:bodyPr spcFirstLastPara="1" wrap="square" lIns="33867" tIns="33867" rIns="33867" bIns="33867" anchor="ctr" anchorCtr="0">
              <a:noAutofit/>
            </a:bodyPr>
            <a:lstStyle/>
            <a:p>
              <a:pPr algn="ctr">
                <a:lnSpc>
                  <a:spcPct val="140000"/>
                </a:lnSpc>
              </a:pPr>
              <a:endParaRPr sz="1200">
                <a:solidFill>
                  <a:schemeClr val="dk1"/>
                </a:solidFill>
                <a:latin typeface="Calibri"/>
                <a:ea typeface="Calibri"/>
                <a:cs typeface="Calibri"/>
                <a:sym typeface="Calibri"/>
              </a:endParaRPr>
            </a:p>
          </p:txBody>
        </p:sp>
      </p:grpSp>
      <p:sp>
        <p:nvSpPr>
          <p:cNvPr id="460" name="Google Shape;460;p64"/>
          <p:cNvSpPr/>
          <p:nvPr/>
        </p:nvSpPr>
        <p:spPr>
          <a:xfrm>
            <a:off x="6516476" y="3069407"/>
            <a:ext cx="4011504" cy="2076663"/>
          </a:xfrm>
          <a:custGeom>
            <a:avLst/>
            <a:gdLst/>
            <a:ahLst/>
            <a:cxnLst/>
            <a:rect l="l" t="t" r="r" b="b"/>
            <a:pathLst>
              <a:path w="6017255" h="3114993" extrusionOk="0">
                <a:moveTo>
                  <a:pt x="0" y="0"/>
                </a:moveTo>
                <a:lnTo>
                  <a:pt x="6017254" y="0"/>
                </a:lnTo>
                <a:lnTo>
                  <a:pt x="6017254" y="3114993"/>
                </a:lnTo>
                <a:lnTo>
                  <a:pt x="0" y="3114993"/>
                </a:lnTo>
                <a:lnTo>
                  <a:pt x="0" y="0"/>
                </a:lnTo>
                <a:close/>
              </a:path>
            </a:pathLst>
          </a:custGeom>
          <a:blipFill rotWithShape="1">
            <a:blip r:embed="rId4">
              <a:alphaModFix/>
            </a:blip>
            <a:stretch>
              <a:fillRect l="-45094" t="-71123" r="-414" b="-39687"/>
            </a:stretch>
          </a:blipFill>
          <a:ln>
            <a:noFill/>
          </a:ln>
        </p:spPr>
        <p:txBody>
          <a:bodyPr/>
          <a:lstStyle/>
          <a:p>
            <a:endParaRPr lang="en-US"/>
          </a:p>
        </p:txBody>
      </p:sp>
      <p:sp>
        <p:nvSpPr>
          <p:cNvPr id="461" name="Google Shape;461;p64"/>
          <p:cNvSpPr txBox="1"/>
          <p:nvPr/>
        </p:nvSpPr>
        <p:spPr>
          <a:xfrm>
            <a:off x="5593325" y="1879601"/>
            <a:ext cx="5654313" cy="861839"/>
          </a:xfrm>
          <a:prstGeom prst="rect">
            <a:avLst/>
          </a:prstGeom>
          <a:noFill/>
          <a:ln>
            <a:noFill/>
          </a:ln>
        </p:spPr>
        <p:txBody>
          <a:bodyPr spcFirstLastPara="1" wrap="square" lIns="0" tIns="0" rIns="0" bIns="0" anchor="t" anchorCtr="0">
            <a:spAutoFit/>
          </a:bodyPr>
          <a:lstStyle/>
          <a:p>
            <a:pPr algn="ctr">
              <a:lnSpc>
                <a:spcPct val="120011"/>
              </a:lnSpc>
            </a:pPr>
            <a:r>
              <a:rPr lang="en" sz="4667">
                <a:solidFill>
                  <a:srgbClr val="FFFFFF"/>
                </a:solidFill>
                <a:latin typeface="Calistoga"/>
                <a:ea typeface="Calistoga"/>
                <a:cs typeface="Calistoga"/>
                <a:sym typeface="Calistoga"/>
              </a:rPr>
              <a:t>Thank you!</a:t>
            </a:r>
            <a:endParaRPr sz="933"/>
          </a:p>
        </p:txBody>
      </p:sp>
      <p:sp>
        <p:nvSpPr>
          <p:cNvPr id="462" name="Google Shape;462;p64"/>
          <p:cNvSpPr/>
          <p:nvPr/>
        </p:nvSpPr>
        <p:spPr>
          <a:xfrm>
            <a:off x="1216698" y="5204340"/>
            <a:ext cx="1640180" cy="1371600"/>
          </a:xfrm>
          <a:custGeom>
            <a:avLst/>
            <a:gdLst/>
            <a:ahLst/>
            <a:cxnLst/>
            <a:rect l="l" t="t" r="r" b="b"/>
            <a:pathLst>
              <a:path w="2460269" h="2057400" extrusionOk="0">
                <a:moveTo>
                  <a:pt x="0" y="0"/>
                </a:moveTo>
                <a:lnTo>
                  <a:pt x="2460269" y="0"/>
                </a:lnTo>
                <a:lnTo>
                  <a:pt x="2460269" y="2057400"/>
                </a:lnTo>
                <a:lnTo>
                  <a:pt x="0" y="2057400"/>
                </a:lnTo>
                <a:lnTo>
                  <a:pt x="0" y="0"/>
                </a:lnTo>
                <a:close/>
              </a:path>
            </a:pathLst>
          </a:custGeom>
          <a:blipFill rotWithShape="1">
            <a:blip r:embed="rId5">
              <a:alphaModFix/>
            </a:blip>
            <a:stretch>
              <a:fillRect/>
            </a:stretch>
          </a:blipFill>
          <a:ln>
            <a:noFill/>
          </a:ln>
        </p:spPr>
        <p:txBody>
          <a:bodyPr/>
          <a:lstStyle/>
          <a:p>
            <a:endParaRPr lang="en-US"/>
          </a:p>
        </p:txBody>
      </p:sp>
    </p:spTree>
    <p:extLst>
      <p:ext uri="{BB962C8B-B14F-4D97-AF65-F5344CB8AC3E}">
        <p14:creationId xmlns:p14="http://schemas.microsoft.com/office/powerpoint/2010/main" val="27715231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 name="Rectangle 203">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6FCD4-CDEC-E5EB-6CCB-4ADDB0D58276}"/>
              </a:ext>
            </a:extLst>
          </p:cNvPr>
          <p:cNvSpPr>
            <a:spLocks noGrp="1"/>
          </p:cNvSpPr>
          <p:nvPr>
            <p:ph type="ctrTitle"/>
          </p:nvPr>
        </p:nvSpPr>
        <p:spPr>
          <a:xfrm>
            <a:off x="457200" y="1598246"/>
            <a:ext cx="4412419" cy="3626217"/>
          </a:xfrm>
        </p:spPr>
        <p:txBody>
          <a:bodyPr anchor="t">
            <a:normAutofit/>
          </a:bodyPr>
          <a:lstStyle/>
          <a:p>
            <a:pPr algn="r"/>
            <a:r>
              <a:rPr lang="en-US" sz="7500">
                <a:solidFill>
                  <a:schemeClr val="bg1"/>
                </a:solidFill>
              </a:rPr>
              <a:t>Beyond Cute</a:t>
            </a:r>
          </a:p>
        </p:txBody>
      </p:sp>
      <p:sp>
        <p:nvSpPr>
          <p:cNvPr id="3" name="Subtitle 2">
            <a:extLst>
              <a:ext uri="{FF2B5EF4-FFF2-40B4-BE49-F238E27FC236}">
                <a16:creationId xmlns:a16="http://schemas.microsoft.com/office/drawing/2014/main" id="{C05CA954-0BCD-4568-572A-3877BFBD9DCC}"/>
              </a:ext>
            </a:extLst>
          </p:cNvPr>
          <p:cNvSpPr>
            <a:spLocks noGrp="1"/>
          </p:cNvSpPr>
          <p:nvPr>
            <p:ph type="subTitle" idx="1"/>
          </p:nvPr>
        </p:nvSpPr>
        <p:spPr>
          <a:xfrm>
            <a:off x="1011580" y="5366248"/>
            <a:ext cx="4412417" cy="1031537"/>
          </a:xfrm>
        </p:spPr>
        <p:txBody>
          <a:bodyPr>
            <a:normAutofit/>
          </a:bodyPr>
          <a:lstStyle/>
          <a:p>
            <a:pPr algn="r"/>
            <a:r>
              <a:rPr lang="en-US" sz="2700">
                <a:solidFill>
                  <a:schemeClr val="bg1"/>
                </a:solidFill>
              </a:rPr>
              <a:t>Building Empathy for Less Charismatic Animals</a:t>
            </a:r>
          </a:p>
        </p:txBody>
      </p:sp>
      <p:cxnSp>
        <p:nvCxnSpPr>
          <p:cNvPr id="205" name="Straight Connector 20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1" name="Picture 50" descr="A sea creature with spikes on it&#10;&#10;AI-generated content may be incorrect.">
            <a:extLst>
              <a:ext uri="{FF2B5EF4-FFF2-40B4-BE49-F238E27FC236}">
                <a16:creationId xmlns:a16="http://schemas.microsoft.com/office/drawing/2014/main" id="{EA545E16-4D1D-C665-3179-16185109B912}"/>
              </a:ext>
            </a:extLst>
          </p:cNvPr>
          <p:cNvPicPr>
            <a:picLocks noChangeAspect="1"/>
          </p:cNvPicPr>
          <p:nvPr/>
        </p:nvPicPr>
        <p:blipFill>
          <a:blip r:embed="rId3"/>
          <a:srcRect t="7171" r="-5" b="-5"/>
          <a:stretch/>
        </p:blipFill>
        <p:spPr>
          <a:xfrm>
            <a:off x="5923653" y="1589368"/>
            <a:ext cx="2416612" cy="2243330"/>
          </a:xfrm>
          <a:prstGeom prst="rect">
            <a:avLst/>
          </a:prstGeom>
        </p:spPr>
      </p:pic>
      <p:pic>
        <p:nvPicPr>
          <p:cNvPr id="68" name="Picture 67" descr="A close up of a sea urchin&#10;&#10;AI-generated content may be incorrect.">
            <a:extLst>
              <a:ext uri="{FF2B5EF4-FFF2-40B4-BE49-F238E27FC236}">
                <a16:creationId xmlns:a16="http://schemas.microsoft.com/office/drawing/2014/main" id="{BC38D485-372D-A571-AB90-0233179791EF}"/>
              </a:ext>
            </a:extLst>
          </p:cNvPr>
          <p:cNvPicPr>
            <a:picLocks noChangeAspect="1"/>
          </p:cNvPicPr>
          <p:nvPr/>
        </p:nvPicPr>
        <p:blipFill>
          <a:blip r:embed="rId4"/>
          <a:srcRect l="8023" r="10968" b="2"/>
          <a:stretch/>
        </p:blipFill>
        <p:spPr>
          <a:xfrm>
            <a:off x="8547878" y="1593807"/>
            <a:ext cx="2416612" cy="2234452"/>
          </a:xfrm>
          <a:prstGeom prst="rect">
            <a:avLst/>
          </a:prstGeom>
        </p:spPr>
      </p:pic>
      <p:pic>
        <p:nvPicPr>
          <p:cNvPr id="59" name="Picture 58" descr="A starfish in the water&#10;&#10;AI-generated content may be incorrect.">
            <a:extLst>
              <a:ext uri="{FF2B5EF4-FFF2-40B4-BE49-F238E27FC236}">
                <a16:creationId xmlns:a16="http://schemas.microsoft.com/office/drawing/2014/main" id="{A260F3BA-6758-063E-6960-DA9BCDBFD51D}"/>
              </a:ext>
            </a:extLst>
          </p:cNvPr>
          <p:cNvPicPr>
            <a:picLocks noChangeAspect="1"/>
          </p:cNvPicPr>
          <p:nvPr/>
        </p:nvPicPr>
        <p:blipFill>
          <a:blip r:embed="rId5"/>
          <a:srcRect l="8530" r="21439" b="8435"/>
          <a:stretch/>
        </p:blipFill>
        <p:spPr>
          <a:xfrm>
            <a:off x="8567083" y="3999382"/>
            <a:ext cx="2416612" cy="2234452"/>
          </a:xfrm>
          <a:prstGeom prst="rect">
            <a:avLst/>
          </a:prstGeom>
        </p:spPr>
      </p:pic>
      <p:pic>
        <p:nvPicPr>
          <p:cNvPr id="47" name="Picture 46" descr="A fish swimming in the water&#10;&#10;AI-generated content may be incorrect.">
            <a:extLst>
              <a:ext uri="{FF2B5EF4-FFF2-40B4-BE49-F238E27FC236}">
                <a16:creationId xmlns:a16="http://schemas.microsoft.com/office/drawing/2014/main" id="{275EF914-9112-5409-1F0B-01216EA87C29}"/>
              </a:ext>
            </a:extLst>
          </p:cNvPr>
          <p:cNvPicPr>
            <a:picLocks noChangeAspect="1"/>
          </p:cNvPicPr>
          <p:nvPr/>
        </p:nvPicPr>
        <p:blipFill>
          <a:blip r:embed="rId6"/>
          <a:srcRect l="28483" r="10951" b="-2"/>
          <a:stretch/>
        </p:blipFill>
        <p:spPr>
          <a:xfrm>
            <a:off x="5923653" y="4015595"/>
            <a:ext cx="2416612" cy="2234452"/>
          </a:xfrm>
          <a:prstGeom prst="rect">
            <a:avLst/>
          </a:prstGeom>
        </p:spPr>
      </p:pic>
      <p:sp>
        <p:nvSpPr>
          <p:cNvPr id="6" name="Rectangle 5">
            <a:extLst>
              <a:ext uri="{FF2B5EF4-FFF2-40B4-BE49-F238E27FC236}">
                <a16:creationId xmlns:a16="http://schemas.microsoft.com/office/drawing/2014/main" id="{F23F31D0-409A-070C-579C-737FB0A276B9}"/>
              </a:ext>
            </a:extLst>
          </p:cNvPr>
          <p:cNvSpPr/>
          <p:nvPr/>
        </p:nvSpPr>
        <p:spPr>
          <a:xfrm flipH="1">
            <a:off x="5423997" y="1582725"/>
            <a:ext cx="45719" cy="541934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E523BE-B957-3E28-FB55-D16CA81990C4}"/>
              </a:ext>
            </a:extLst>
          </p:cNvPr>
          <p:cNvPicPr>
            <a:picLocks noChangeAspect="1"/>
          </p:cNvPicPr>
          <p:nvPr/>
        </p:nvPicPr>
        <p:blipFill>
          <a:blip r:embed="rId7"/>
          <a:stretch>
            <a:fillRect/>
          </a:stretch>
        </p:blipFill>
        <p:spPr>
          <a:xfrm>
            <a:off x="165120" y="4043853"/>
            <a:ext cx="1724360" cy="1724360"/>
          </a:xfrm>
          <a:prstGeom prst="rect">
            <a:avLst/>
          </a:prstGeom>
        </p:spPr>
      </p:pic>
    </p:spTree>
    <p:extLst>
      <p:ext uri="{BB962C8B-B14F-4D97-AF65-F5344CB8AC3E}">
        <p14:creationId xmlns:p14="http://schemas.microsoft.com/office/powerpoint/2010/main" val="8957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FADD4D-DD59-339C-F886-8331E509703B}"/>
            </a:ext>
          </a:extLst>
        </p:cNvPr>
        <p:cNvGrpSpPr/>
        <p:nvPr/>
      </p:nvGrpSpPr>
      <p:grpSpPr>
        <a:xfrm>
          <a:off x="0" y="0"/>
          <a:ext cx="0" cy="0"/>
          <a:chOff x="0" y="0"/>
          <a:chExt cx="0" cy="0"/>
        </a:xfrm>
      </p:grpSpPr>
      <p:sp>
        <p:nvSpPr>
          <p:cNvPr id="204" name="Rectangle 203">
            <a:extLst>
              <a:ext uri="{FF2B5EF4-FFF2-40B4-BE49-F238E27FC236}">
                <a16:creationId xmlns:a16="http://schemas.microsoft.com/office/drawing/2014/main" id="{EB77424A-CFB5-FE97-17E7-11FC808BF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 name="Straight Connector 204">
            <a:extLst>
              <a:ext uri="{FF2B5EF4-FFF2-40B4-BE49-F238E27FC236}">
                <a16:creationId xmlns:a16="http://schemas.microsoft.com/office/drawing/2014/main" id="{760F8FD0-C31C-C464-612B-EAD348AAC0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3" name="Picture 22">
            <a:extLst>
              <a:ext uri="{FF2B5EF4-FFF2-40B4-BE49-F238E27FC236}">
                <a16:creationId xmlns:a16="http://schemas.microsoft.com/office/drawing/2014/main" id="{5CAEED68-66A3-A5FF-3FF7-2F4C1E289B1D}"/>
              </a:ext>
            </a:extLst>
          </p:cNvPr>
          <p:cNvPicPr>
            <a:picLocks noChangeAspect="1"/>
          </p:cNvPicPr>
          <p:nvPr/>
        </p:nvPicPr>
        <p:blipFill>
          <a:blip r:embed="rId3"/>
          <a:srcRect l="8932" t="7822" b="18842"/>
          <a:stretch/>
        </p:blipFill>
        <p:spPr>
          <a:xfrm>
            <a:off x="325097" y="151107"/>
            <a:ext cx="2363665" cy="2234452"/>
          </a:xfrm>
          <a:prstGeom prst="rect">
            <a:avLst/>
          </a:prstGeom>
        </p:spPr>
      </p:pic>
      <p:pic>
        <p:nvPicPr>
          <p:cNvPr id="31" name="Picture 30">
            <a:extLst>
              <a:ext uri="{FF2B5EF4-FFF2-40B4-BE49-F238E27FC236}">
                <a16:creationId xmlns:a16="http://schemas.microsoft.com/office/drawing/2014/main" id="{14FB1C5C-C9A9-50E4-D6D7-85F8F5912259}"/>
              </a:ext>
            </a:extLst>
          </p:cNvPr>
          <p:cNvPicPr>
            <a:picLocks noChangeAspect="1"/>
          </p:cNvPicPr>
          <p:nvPr/>
        </p:nvPicPr>
        <p:blipFill>
          <a:blip r:embed="rId4"/>
          <a:srcRect t="10978"/>
          <a:stretch/>
        </p:blipFill>
        <p:spPr>
          <a:xfrm>
            <a:off x="7299848" y="138994"/>
            <a:ext cx="2329648" cy="2119354"/>
          </a:xfrm>
          <a:prstGeom prst="rect">
            <a:avLst/>
          </a:prstGeom>
        </p:spPr>
      </p:pic>
      <p:pic>
        <p:nvPicPr>
          <p:cNvPr id="19" name="Picture 18" descr="A jellyfish swimming in water&#10;&#10;AI-generated content may be incorrect.">
            <a:extLst>
              <a:ext uri="{FF2B5EF4-FFF2-40B4-BE49-F238E27FC236}">
                <a16:creationId xmlns:a16="http://schemas.microsoft.com/office/drawing/2014/main" id="{CB388905-F4BE-E61E-3CA2-890CF446E9F3}"/>
              </a:ext>
            </a:extLst>
          </p:cNvPr>
          <p:cNvPicPr>
            <a:picLocks noChangeAspect="1"/>
          </p:cNvPicPr>
          <p:nvPr/>
        </p:nvPicPr>
        <p:blipFill>
          <a:blip r:embed="rId5"/>
          <a:srcRect r="23209"/>
          <a:stretch/>
        </p:blipFill>
        <p:spPr>
          <a:xfrm>
            <a:off x="2738543" y="2249470"/>
            <a:ext cx="2334548" cy="2286000"/>
          </a:xfrm>
          <a:prstGeom prst="rect">
            <a:avLst/>
          </a:prstGeom>
        </p:spPr>
      </p:pic>
      <p:pic>
        <p:nvPicPr>
          <p:cNvPr id="29" name="Picture 28">
            <a:extLst>
              <a:ext uri="{FF2B5EF4-FFF2-40B4-BE49-F238E27FC236}">
                <a16:creationId xmlns:a16="http://schemas.microsoft.com/office/drawing/2014/main" id="{475FD228-B761-7CDB-E2AC-D457E58461C4}"/>
              </a:ext>
            </a:extLst>
          </p:cNvPr>
          <p:cNvPicPr>
            <a:picLocks noChangeAspect="1"/>
          </p:cNvPicPr>
          <p:nvPr/>
        </p:nvPicPr>
        <p:blipFill>
          <a:blip r:embed="rId6"/>
          <a:stretch>
            <a:fillRect/>
          </a:stretch>
        </p:blipFill>
        <p:spPr>
          <a:xfrm>
            <a:off x="9565060" y="2240501"/>
            <a:ext cx="2294083" cy="2265293"/>
          </a:xfrm>
          <a:prstGeom prst="rect">
            <a:avLst/>
          </a:prstGeom>
        </p:spPr>
      </p:pic>
      <p:pic>
        <p:nvPicPr>
          <p:cNvPr id="11" name="Picture 10" descr="A close-up of anemone&#10;&#10;AI-generated content may be incorrect.">
            <a:extLst>
              <a:ext uri="{FF2B5EF4-FFF2-40B4-BE49-F238E27FC236}">
                <a16:creationId xmlns:a16="http://schemas.microsoft.com/office/drawing/2014/main" id="{9A57060B-6F7F-40BD-3236-01DD5258C96D}"/>
              </a:ext>
            </a:extLst>
          </p:cNvPr>
          <p:cNvPicPr>
            <a:picLocks noChangeAspect="1"/>
          </p:cNvPicPr>
          <p:nvPr/>
        </p:nvPicPr>
        <p:blipFill>
          <a:blip r:embed="rId7"/>
          <a:srcRect l="12783" t="262" r="25584" b="10402"/>
          <a:stretch/>
        </p:blipFill>
        <p:spPr>
          <a:xfrm>
            <a:off x="9646774" y="138994"/>
            <a:ext cx="2201302" cy="2127813"/>
          </a:xfrm>
          <a:prstGeom prst="rect">
            <a:avLst/>
          </a:prstGeom>
        </p:spPr>
      </p:pic>
      <p:pic>
        <p:nvPicPr>
          <p:cNvPr id="59" name="Picture 58" descr="A starfish in the water&#10;&#10;AI-generated content may be incorrect.">
            <a:extLst>
              <a:ext uri="{FF2B5EF4-FFF2-40B4-BE49-F238E27FC236}">
                <a16:creationId xmlns:a16="http://schemas.microsoft.com/office/drawing/2014/main" id="{D9CEFF98-AD47-9B64-A67D-1F0E67D403AA}"/>
              </a:ext>
            </a:extLst>
          </p:cNvPr>
          <p:cNvPicPr>
            <a:picLocks noChangeAspect="1"/>
          </p:cNvPicPr>
          <p:nvPr/>
        </p:nvPicPr>
        <p:blipFill>
          <a:blip r:embed="rId8"/>
          <a:srcRect l="8530" r="21439" b="8435"/>
          <a:stretch/>
        </p:blipFill>
        <p:spPr>
          <a:xfrm>
            <a:off x="9607464" y="4479488"/>
            <a:ext cx="2242167" cy="2177057"/>
          </a:xfrm>
          <a:prstGeom prst="rect">
            <a:avLst/>
          </a:prstGeom>
        </p:spPr>
      </p:pic>
      <p:pic>
        <p:nvPicPr>
          <p:cNvPr id="43" name="Picture 42" descr="A fish swimming in the water&#10;&#10;AI-generated content may be incorrect.">
            <a:extLst>
              <a:ext uri="{FF2B5EF4-FFF2-40B4-BE49-F238E27FC236}">
                <a16:creationId xmlns:a16="http://schemas.microsoft.com/office/drawing/2014/main" id="{E0832E02-EDDE-C957-C722-741CB2B93A28}"/>
              </a:ext>
            </a:extLst>
          </p:cNvPr>
          <p:cNvPicPr>
            <a:picLocks noChangeAspect="1"/>
          </p:cNvPicPr>
          <p:nvPr/>
        </p:nvPicPr>
        <p:blipFill>
          <a:blip r:embed="rId9"/>
          <a:srcRect l="35609" t="32316" r="15984" b="2659"/>
          <a:stretch/>
        </p:blipFill>
        <p:spPr>
          <a:xfrm>
            <a:off x="7315355" y="2240501"/>
            <a:ext cx="2290008" cy="2207777"/>
          </a:xfrm>
          <a:prstGeom prst="rect">
            <a:avLst/>
          </a:prstGeom>
        </p:spPr>
      </p:pic>
      <p:pic>
        <p:nvPicPr>
          <p:cNvPr id="35" name="Picture 34">
            <a:extLst>
              <a:ext uri="{FF2B5EF4-FFF2-40B4-BE49-F238E27FC236}">
                <a16:creationId xmlns:a16="http://schemas.microsoft.com/office/drawing/2014/main" id="{63BFDA62-B645-D0FE-CE3E-DDD7F2B432EC}"/>
              </a:ext>
            </a:extLst>
          </p:cNvPr>
          <p:cNvPicPr>
            <a:picLocks noChangeAspect="1"/>
          </p:cNvPicPr>
          <p:nvPr/>
        </p:nvPicPr>
        <p:blipFill>
          <a:blip r:embed="rId10"/>
          <a:srcRect l="10875" t="31443" r="34156" b="-941"/>
          <a:stretch/>
        </p:blipFill>
        <p:spPr>
          <a:xfrm>
            <a:off x="315839" y="4422093"/>
            <a:ext cx="2404574" cy="2292310"/>
          </a:xfrm>
          <a:prstGeom prst="rect">
            <a:avLst/>
          </a:prstGeom>
        </p:spPr>
      </p:pic>
      <p:pic>
        <p:nvPicPr>
          <p:cNvPr id="33" name="Picture 32" descr="A group of fish swimming in a tank&#10;&#10;AI-generated content may be incorrect.">
            <a:extLst>
              <a:ext uri="{FF2B5EF4-FFF2-40B4-BE49-F238E27FC236}">
                <a16:creationId xmlns:a16="http://schemas.microsoft.com/office/drawing/2014/main" id="{2D738B23-B4D1-B331-1249-87C3C543C45B}"/>
              </a:ext>
            </a:extLst>
          </p:cNvPr>
          <p:cNvPicPr>
            <a:picLocks noChangeAspect="1"/>
          </p:cNvPicPr>
          <p:nvPr/>
        </p:nvPicPr>
        <p:blipFill>
          <a:blip r:embed="rId11"/>
          <a:srcRect l="38586" t="2393" r="15010" b="31894"/>
          <a:stretch/>
        </p:blipFill>
        <p:spPr>
          <a:xfrm>
            <a:off x="2723625" y="128395"/>
            <a:ext cx="2295315" cy="2167580"/>
          </a:xfrm>
          <a:prstGeom prst="rect">
            <a:avLst/>
          </a:prstGeom>
        </p:spPr>
      </p:pic>
      <p:pic>
        <p:nvPicPr>
          <p:cNvPr id="39" name="Picture 38">
            <a:extLst>
              <a:ext uri="{FF2B5EF4-FFF2-40B4-BE49-F238E27FC236}">
                <a16:creationId xmlns:a16="http://schemas.microsoft.com/office/drawing/2014/main" id="{37589EC0-386D-A553-61D4-38D5CDAFEE24}"/>
              </a:ext>
            </a:extLst>
          </p:cNvPr>
          <p:cNvPicPr>
            <a:picLocks noChangeAspect="1"/>
          </p:cNvPicPr>
          <p:nvPr/>
        </p:nvPicPr>
        <p:blipFill>
          <a:blip r:embed="rId12"/>
          <a:srcRect l="9789" r="8802"/>
          <a:stretch/>
        </p:blipFill>
        <p:spPr>
          <a:xfrm>
            <a:off x="2697231" y="2258348"/>
            <a:ext cx="2375706" cy="2264351"/>
          </a:xfrm>
          <a:prstGeom prst="rect">
            <a:avLst/>
          </a:prstGeom>
        </p:spPr>
      </p:pic>
      <p:sp>
        <p:nvSpPr>
          <p:cNvPr id="48" name="Rectangle 47">
            <a:extLst>
              <a:ext uri="{FF2B5EF4-FFF2-40B4-BE49-F238E27FC236}">
                <a16:creationId xmlns:a16="http://schemas.microsoft.com/office/drawing/2014/main" id="{B2A7B13D-CD96-96AF-5F7A-0673AB1ED14A}"/>
              </a:ext>
            </a:extLst>
          </p:cNvPr>
          <p:cNvSpPr/>
          <p:nvPr/>
        </p:nvSpPr>
        <p:spPr>
          <a:xfrm>
            <a:off x="5082448" y="2230637"/>
            <a:ext cx="2240348" cy="2286000"/>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67" descr="A close up of a sea urchin&#10;&#10;AI-generated content may be incorrect.">
            <a:extLst>
              <a:ext uri="{FF2B5EF4-FFF2-40B4-BE49-F238E27FC236}">
                <a16:creationId xmlns:a16="http://schemas.microsoft.com/office/drawing/2014/main" id="{542EA646-E9CD-385C-77F5-A281B2CA70CA}"/>
              </a:ext>
            </a:extLst>
          </p:cNvPr>
          <p:cNvPicPr>
            <a:picLocks noChangeAspect="1"/>
          </p:cNvPicPr>
          <p:nvPr/>
        </p:nvPicPr>
        <p:blipFill>
          <a:blip r:embed="rId13"/>
          <a:srcRect l="8023" r="10968" b="2"/>
          <a:stretch/>
        </p:blipFill>
        <p:spPr>
          <a:xfrm>
            <a:off x="5010116" y="4422093"/>
            <a:ext cx="2416612" cy="2234452"/>
          </a:xfrm>
          <a:prstGeom prst="rect">
            <a:avLst/>
          </a:prstGeom>
        </p:spPr>
      </p:pic>
      <p:pic>
        <p:nvPicPr>
          <p:cNvPr id="41" name="Picture 40">
            <a:extLst>
              <a:ext uri="{FF2B5EF4-FFF2-40B4-BE49-F238E27FC236}">
                <a16:creationId xmlns:a16="http://schemas.microsoft.com/office/drawing/2014/main" id="{2BD8EAC5-6732-168D-77FB-31C3138CC89E}"/>
              </a:ext>
            </a:extLst>
          </p:cNvPr>
          <p:cNvPicPr>
            <a:picLocks noChangeAspect="1"/>
          </p:cNvPicPr>
          <p:nvPr/>
        </p:nvPicPr>
        <p:blipFill>
          <a:blip r:embed="rId14"/>
          <a:srcRect l="16424" t="12469" r="40350" b="28597"/>
          <a:stretch/>
        </p:blipFill>
        <p:spPr>
          <a:xfrm>
            <a:off x="5010116" y="125412"/>
            <a:ext cx="2329647" cy="2117481"/>
          </a:xfrm>
          <a:prstGeom prst="rect">
            <a:avLst/>
          </a:prstGeom>
        </p:spPr>
      </p:pic>
      <p:pic>
        <p:nvPicPr>
          <p:cNvPr id="27" name="Picture 26">
            <a:extLst>
              <a:ext uri="{FF2B5EF4-FFF2-40B4-BE49-F238E27FC236}">
                <a16:creationId xmlns:a16="http://schemas.microsoft.com/office/drawing/2014/main" id="{B1E95093-A8CD-82FE-1C2A-F673965EEDB6}"/>
              </a:ext>
            </a:extLst>
          </p:cNvPr>
          <p:cNvPicPr>
            <a:picLocks noChangeAspect="1"/>
          </p:cNvPicPr>
          <p:nvPr/>
        </p:nvPicPr>
        <p:blipFill>
          <a:blip r:embed="rId15"/>
          <a:srcRect l="14813" t="-554" r="10023" b="554"/>
          <a:stretch/>
        </p:blipFill>
        <p:spPr>
          <a:xfrm>
            <a:off x="2698785" y="4422093"/>
            <a:ext cx="2344997" cy="2256415"/>
          </a:xfrm>
          <a:prstGeom prst="rect">
            <a:avLst/>
          </a:prstGeom>
        </p:spPr>
      </p:pic>
      <p:sp>
        <p:nvSpPr>
          <p:cNvPr id="49" name="Rectangle 48">
            <a:extLst>
              <a:ext uri="{FF2B5EF4-FFF2-40B4-BE49-F238E27FC236}">
                <a16:creationId xmlns:a16="http://schemas.microsoft.com/office/drawing/2014/main" id="{04AAEA18-09F6-FF57-97D8-8CF202461DDA}"/>
              </a:ext>
            </a:extLst>
          </p:cNvPr>
          <p:cNvSpPr/>
          <p:nvPr/>
        </p:nvSpPr>
        <p:spPr>
          <a:xfrm>
            <a:off x="0" y="6669539"/>
            <a:ext cx="12192000" cy="18846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C3EB55D-678D-8214-59C6-636AD2A219D1}"/>
              </a:ext>
            </a:extLst>
          </p:cNvPr>
          <p:cNvSpPr/>
          <p:nvPr/>
        </p:nvSpPr>
        <p:spPr>
          <a:xfrm>
            <a:off x="0" y="-27941"/>
            <a:ext cx="12192000" cy="188461"/>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2DBA7B1-4D70-D55D-8E64-050DB4B8E9E1}"/>
              </a:ext>
            </a:extLst>
          </p:cNvPr>
          <p:cNvPicPr>
            <a:picLocks noChangeAspect="1"/>
          </p:cNvPicPr>
          <p:nvPr/>
        </p:nvPicPr>
        <p:blipFill>
          <a:blip r:embed="rId16"/>
          <a:stretch>
            <a:fillRect/>
          </a:stretch>
        </p:blipFill>
        <p:spPr>
          <a:xfrm>
            <a:off x="5093066" y="2294589"/>
            <a:ext cx="2163746" cy="2163746"/>
          </a:xfrm>
          <a:prstGeom prst="rect">
            <a:avLst/>
          </a:prstGeom>
        </p:spPr>
      </p:pic>
      <p:pic>
        <p:nvPicPr>
          <p:cNvPr id="21" name="Picture 20" descr="A close-up of an underwater plant&#10;&#10;AI-generated content may be incorrect.">
            <a:extLst>
              <a:ext uri="{FF2B5EF4-FFF2-40B4-BE49-F238E27FC236}">
                <a16:creationId xmlns:a16="http://schemas.microsoft.com/office/drawing/2014/main" id="{69DEE574-1257-6172-31B6-5A2A4CCD4DBA}"/>
              </a:ext>
            </a:extLst>
          </p:cNvPr>
          <p:cNvPicPr>
            <a:picLocks noChangeAspect="1"/>
          </p:cNvPicPr>
          <p:nvPr/>
        </p:nvPicPr>
        <p:blipFill>
          <a:blip r:embed="rId17"/>
          <a:srcRect l="12511" t="10076" r="25991" b="1480"/>
          <a:stretch/>
        </p:blipFill>
        <p:spPr>
          <a:xfrm>
            <a:off x="7317095" y="4454899"/>
            <a:ext cx="2288813" cy="2195026"/>
          </a:xfrm>
          <a:prstGeom prst="rect">
            <a:avLst/>
          </a:prstGeom>
        </p:spPr>
      </p:pic>
      <p:pic>
        <p:nvPicPr>
          <p:cNvPr id="4" name="Picture 3" descr="A crab in an aquarium&#10;&#10;AI-generated content may be incorrect.">
            <a:extLst>
              <a:ext uri="{FF2B5EF4-FFF2-40B4-BE49-F238E27FC236}">
                <a16:creationId xmlns:a16="http://schemas.microsoft.com/office/drawing/2014/main" id="{672B6BF7-2A1B-C124-52E0-74B97422C9E0}"/>
              </a:ext>
            </a:extLst>
          </p:cNvPr>
          <p:cNvPicPr>
            <a:picLocks noChangeAspect="1"/>
          </p:cNvPicPr>
          <p:nvPr/>
        </p:nvPicPr>
        <p:blipFill>
          <a:blip r:embed="rId18"/>
          <a:srcRect l="10025" r="10754" b="8244"/>
          <a:stretch/>
        </p:blipFill>
        <p:spPr>
          <a:xfrm>
            <a:off x="315685" y="2341753"/>
            <a:ext cx="2404574" cy="2097539"/>
          </a:xfrm>
          <a:prstGeom prst="rect">
            <a:avLst/>
          </a:prstGeom>
        </p:spPr>
      </p:pic>
    </p:spTree>
    <p:extLst>
      <p:ext uri="{BB962C8B-B14F-4D97-AF65-F5344CB8AC3E}">
        <p14:creationId xmlns:p14="http://schemas.microsoft.com/office/powerpoint/2010/main" val="144588855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78AD79-F647-36DB-1D42-18B3EA23736E}"/>
            </a:ext>
          </a:extLst>
        </p:cNvPr>
        <p:cNvGrpSpPr/>
        <p:nvPr/>
      </p:nvGrpSpPr>
      <p:grpSpPr>
        <a:xfrm>
          <a:off x="0" y="0"/>
          <a:ext cx="0" cy="0"/>
          <a:chOff x="0" y="0"/>
          <a:chExt cx="0" cy="0"/>
        </a:xfrm>
      </p:grpSpPr>
      <p:sp>
        <p:nvSpPr>
          <p:cNvPr id="325" name="Rectangle 324">
            <a:extLst>
              <a:ext uri="{FF2B5EF4-FFF2-40B4-BE49-F238E27FC236}">
                <a16:creationId xmlns:a16="http://schemas.microsoft.com/office/drawing/2014/main" id="{609CB703-C563-4F1F-BF28-83C06E978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54919-558A-B123-58A0-C66CE22B778B}"/>
              </a:ext>
            </a:extLst>
          </p:cNvPr>
          <p:cNvSpPr>
            <a:spLocks noGrp="1"/>
          </p:cNvSpPr>
          <p:nvPr>
            <p:ph type="ctrTitle"/>
          </p:nvPr>
        </p:nvSpPr>
        <p:spPr>
          <a:xfrm>
            <a:off x="5761608" y="583345"/>
            <a:ext cx="5279179" cy="2274155"/>
          </a:xfrm>
        </p:spPr>
        <p:txBody>
          <a:bodyPr anchor="b">
            <a:normAutofit/>
          </a:bodyPr>
          <a:lstStyle/>
          <a:p>
            <a:pPr algn="r"/>
            <a:r>
              <a:rPr lang="en-US" sz="5000">
                <a:solidFill>
                  <a:schemeClr val="bg1"/>
                </a:solidFill>
              </a:rPr>
              <a:t>Ocean Animal Perceptions</a:t>
            </a:r>
          </a:p>
        </p:txBody>
      </p:sp>
      <p:sp>
        <p:nvSpPr>
          <p:cNvPr id="3" name="Subtitle 2">
            <a:extLst>
              <a:ext uri="{FF2B5EF4-FFF2-40B4-BE49-F238E27FC236}">
                <a16:creationId xmlns:a16="http://schemas.microsoft.com/office/drawing/2014/main" id="{5E9E08C9-7B0E-A16F-B8E2-54DE92194B9C}"/>
              </a:ext>
            </a:extLst>
          </p:cNvPr>
          <p:cNvSpPr>
            <a:spLocks noGrp="1"/>
          </p:cNvSpPr>
          <p:nvPr>
            <p:ph type="subTitle" idx="1"/>
          </p:nvPr>
        </p:nvSpPr>
        <p:spPr>
          <a:xfrm>
            <a:off x="5579539" y="2874480"/>
            <a:ext cx="5279179" cy="1853298"/>
          </a:xfrm>
        </p:spPr>
        <p:txBody>
          <a:bodyPr>
            <a:noAutofit/>
          </a:bodyPr>
          <a:lstStyle/>
          <a:p>
            <a:pPr algn="r"/>
            <a:r>
              <a:rPr lang="en-US">
                <a:solidFill>
                  <a:schemeClr val="bg1"/>
                </a:solidFill>
              </a:rPr>
              <a:t>How Animals See, Taste, Move </a:t>
            </a:r>
          </a:p>
          <a:p>
            <a:pPr algn="r"/>
            <a:r>
              <a:rPr lang="en-US" sz="1800">
                <a:solidFill>
                  <a:schemeClr val="bg1"/>
                </a:solidFill>
              </a:rPr>
              <a:t>Perspective Taking</a:t>
            </a:r>
          </a:p>
          <a:p>
            <a:pPr algn="r"/>
            <a:r>
              <a:rPr lang="en-US" sz="1800">
                <a:solidFill>
                  <a:schemeClr val="bg1"/>
                </a:solidFill>
              </a:rPr>
              <a:t>Modeling</a:t>
            </a:r>
          </a:p>
          <a:p>
            <a:pPr algn="r"/>
            <a:endParaRPr lang="en-US">
              <a:solidFill>
                <a:schemeClr val="bg1"/>
              </a:solidFill>
            </a:endParaRPr>
          </a:p>
          <a:p>
            <a:pPr algn="r"/>
            <a:endParaRPr lang="en-US">
              <a:solidFill>
                <a:schemeClr val="bg1"/>
              </a:solidFill>
            </a:endParaRPr>
          </a:p>
        </p:txBody>
      </p:sp>
      <p:pic>
        <p:nvPicPr>
          <p:cNvPr id="17" name="Picture 16" descr="A close up of a shrimp&#10;&#10;AI-generated content may be incorrect.">
            <a:extLst>
              <a:ext uri="{FF2B5EF4-FFF2-40B4-BE49-F238E27FC236}">
                <a16:creationId xmlns:a16="http://schemas.microsoft.com/office/drawing/2014/main" id="{60F2C518-966E-AEE6-2CD4-450CDBECA958}"/>
              </a:ext>
            </a:extLst>
          </p:cNvPr>
          <p:cNvPicPr>
            <a:picLocks noChangeAspect="1"/>
          </p:cNvPicPr>
          <p:nvPr/>
        </p:nvPicPr>
        <p:blipFill>
          <a:blip r:embed="rId3"/>
          <a:srcRect t="14749" r="4" b="4"/>
          <a:stretch/>
        </p:blipFill>
        <p:spPr>
          <a:xfrm>
            <a:off x="2753789" y="154722"/>
            <a:ext cx="3038779" cy="3038779"/>
          </a:xfrm>
          <a:custGeom>
            <a:avLst/>
            <a:gdLst/>
            <a:ahLst/>
            <a:cxnLst/>
            <a:rect l="l" t="t" r="r" b="b"/>
            <a:pathLst>
              <a:path w="1924906" h="1924906">
                <a:moveTo>
                  <a:pt x="962453" y="0"/>
                </a:moveTo>
                <a:cubicBezTo>
                  <a:pt x="1494001" y="0"/>
                  <a:pt x="1924906" y="430905"/>
                  <a:pt x="1924906" y="962453"/>
                </a:cubicBezTo>
                <a:cubicBezTo>
                  <a:pt x="1924906" y="1494001"/>
                  <a:pt x="1494001" y="1924906"/>
                  <a:pt x="962453" y="1924906"/>
                </a:cubicBezTo>
                <a:cubicBezTo>
                  <a:pt x="430905" y="1924906"/>
                  <a:pt x="0" y="1494001"/>
                  <a:pt x="0" y="962453"/>
                </a:cubicBezTo>
                <a:cubicBezTo>
                  <a:pt x="0" y="430905"/>
                  <a:pt x="430905" y="0"/>
                  <a:pt x="962453" y="0"/>
                </a:cubicBezTo>
                <a:close/>
              </a:path>
            </a:pathLst>
          </a:custGeom>
        </p:spPr>
      </p:pic>
      <p:sp>
        <p:nvSpPr>
          <p:cNvPr id="327" name="Graphic 32">
            <a:extLst>
              <a:ext uri="{FF2B5EF4-FFF2-40B4-BE49-F238E27FC236}">
                <a16:creationId xmlns:a16="http://schemas.microsoft.com/office/drawing/2014/main" id="{5DFC1D2F-D2C1-4B4C-A109-43567B85E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3202" y="114520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29" name="Graphic 33">
            <a:extLst>
              <a:ext uri="{FF2B5EF4-FFF2-40B4-BE49-F238E27FC236}">
                <a16:creationId xmlns:a16="http://schemas.microsoft.com/office/drawing/2014/main" id="{FDE74ABC-C18D-4D27-A77F-43594963B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1825" y="306578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331" name="Straight Connector 33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5" name="Picture 14" descr="A crab on sand with a couple of fish&#10;&#10;AI-generated content may be incorrect.">
            <a:extLst>
              <a:ext uri="{FF2B5EF4-FFF2-40B4-BE49-F238E27FC236}">
                <a16:creationId xmlns:a16="http://schemas.microsoft.com/office/drawing/2014/main" id="{80C1AB9E-3E6C-614F-5F1D-A317CB53D586}"/>
              </a:ext>
            </a:extLst>
          </p:cNvPr>
          <p:cNvPicPr>
            <a:picLocks noChangeAspect="1"/>
          </p:cNvPicPr>
          <p:nvPr/>
        </p:nvPicPr>
        <p:blipFill>
          <a:blip r:embed="rId4"/>
          <a:srcRect t="7862" r="5" b="5"/>
          <a:stretch/>
        </p:blipFill>
        <p:spPr>
          <a:xfrm>
            <a:off x="4941684" y="4057396"/>
            <a:ext cx="3555818" cy="2817584"/>
          </a:xfrm>
          <a:custGeom>
            <a:avLst/>
            <a:gdLst/>
            <a:ahLst/>
            <a:cxnLst/>
            <a:rect l="l" t="t" r="r" b="b"/>
            <a:pathLst>
              <a:path w="3555818" h="2817584">
                <a:moveTo>
                  <a:pt x="1777909" y="0"/>
                </a:moveTo>
                <a:cubicBezTo>
                  <a:pt x="2759821" y="0"/>
                  <a:pt x="3555818" y="795997"/>
                  <a:pt x="3555818" y="1777909"/>
                </a:cubicBezTo>
                <a:cubicBezTo>
                  <a:pt x="3555818" y="2146126"/>
                  <a:pt x="3443881" y="2488199"/>
                  <a:pt x="3252179" y="2771955"/>
                </a:cubicBezTo>
                <a:lnTo>
                  <a:pt x="3218058" y="2817584"/>
                </a:lnTo>
                <a:lnTo>
                  <a:pt x="337760" y="2817584"/>
                </a:lnTo>
                <a:lnTo>
                  <a:pt x="303639" y="2771955"/>
                </a:lnTo>
                <a:cubicBezTo>
                  <a:pt x="111937" y="2488199"/>
                  <a:pt x="0" y="2146126"/>
                  <a:pt x="0" y="1777909"/>
                </a:cubicBezTo>
                <a:cubicBezTo>
                  <a:pt x="0" y="795997"/>
                  <a:pt x="795997" y="0"/>
                  <a:pt x="1777909" y="0"/>
                </a:cubicBezTo>
                <a:close/>
              </a:path>
            </a:pathLst>
          </a:custGeom>
        </p:spPr>
      </p:pic>
      <p:sp>
        <p:nvSpPr>
          <p:cNvPr id="333" name="Graphic 31">
            <a:extLst>
              <a:ext uri="{FF2B5EF4-FFF2-40B4-BE49-F238E27FC236}">
                <a16:creationId xmlns:a16="http://schemas.microsoft.com/office/drawing/2014/main" id="{1CF7DF92-B01A-4340-9465-5B2DC9650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230" y="40510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4" name="Rectangle 3">
            <a:extLst>
              <a:ext uri="{FF2B5EF4-FFF2-40B4-BE49-F238E27FC236}">
                <a16:creationId xmlns:a16="http://schemas.microsoft.com/office/drawing/2014/main" id="{60E319D1-86D6-A5D6-94BD-2B1F176BD0FF}"/>
              </a:ext>
            </a:extLst>
          </p:cNvPr>
          <p:cNvSpPr/>
          <p:nvPr/>
        </p:nvSpPr>
        <p:spPr>
          <a:xfrm flipH="1">
            <a:off x="807781" y="3487527"/>
            <a:ext cx="45719" cy="355581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266F415-5C38-5E86-B70C-39FF0EB8577D}"/>
              </a:ext>
            </a:extLst>
          </p:cNvPr>
          <p:cNvSpPr txBox="1"/>
          <p:nvPr/>
        </p:nvSpPr>
        <p:spPr>
          <a:xfrm>
            <a:off x="10214184" y="6396675"/>
            <a:ext cx="1762021" cy="369332"/>
          </a:xfrm>
          <a:prstGeom prst="rect">
            <a:avLst/>
          </a:prstGeom>
          <a:noFill/>
        </p:spPr>
        <p:txBody>
          <a:bodyPr wrap="none" rtlCol="0">
            <a:spAutoFit/>
          </a:bodyPr>
          <a:lstStyle/>
          <a:p>
            <a:r>
              <a:rPr lang="en-US">
                <a:solidFill>
                  <a:schemeClr val="bg1"/>
                </a:solidFill>
              </a:rPr>
              <a:t>Grade 1</a:t>
            </a:r>
            <a:r>
              <a:rPr lang="en-US" baseline="30000">
                <a:solidFill>
                  <a:schemeClr val="bg1"/>
                </a:solidFill>
              </a:rPr>
              <a:t>st</a:t>
            </a:r>
            <a:r>
              <a:rPr lang="en-US">
                <a:solidFill>
                  <a:schemeClr val="bg1"/>
                </a:solidFill>
              </a:rPr>
              <a:t> – 3</a:t>
            </a:r>
            <a:r>
              <a:rPr lang="en-US" baseline="30000">
                <a:solidFill>
                  <a:schemeClr val="bg1"/>
                </a:solidFill>
              </a:rPr>
              <a:t>rd</a:t>
            </a:r>
            <a:r>
              <a:rPr lang="en-US">
                <a:solidFill>
                  <a:schemeClr val="bg1"/>
                </a:solidFill>
              </a:rPr>
              <a:t> </a:t>
            </a:r>
          </a:p>
        </p:txBody>
      </p:sp>
      <p:pic>
        <p:nvPicPr>
          <p:cNvPr id="7" name="Picture 6" descr="A group of children in a classroom&#10;&#10;AI-generated content may be incorrect.">
            <a:extLst>
              <a:ext uri="{FF2B5EF4-FFF2-40B4-BE49-F238E27FC236}">
                <a16:creationId xmlns:a16="http://schemas.microsoft.com/office/drawing/2014/main" id="{1E13C7FB-1316-6EBF-4DAD-7951A77971B9}"/>
              </a:ext>
            </a:extLst>
          </p:cNvPr>
          <p:cNvPicPr>
            <a:picLocks noChangeAspect="1"/>
          </p:cNvPicPr>
          <p:nvPr/>
        </p:nvPicPr>
        <p:blipFill>
          <a:blip r:embed="rId5"/>
          <a:srcRect l="21359" r="17562" b="16855"/>
          <a:stretch/>
        </p:blipFill>
        <p:spPr>
          <a:xfrm>
            <a:off x="989876" y="3193501"/>
            <a:ext cx="3527826" cy="3462283"/>
          </a:xfrm>
          <a:prstGeom prst="ellipse">
            <a:avLst/>
          </a:prstGeom>
        </p:spPr>
      </p:pic>
    </p:spTree>
    <p:extLst>
      <p:ext uri="{BB962C8B-B14F-4D97-AF65-F5344CB8AC3E}">
        <p14:creationId xmlns:p14="http://schemas.microsoft.com/office/powerpoint/2010/main" val="636040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6040E-5DBC-3B11-BE5D-F0CAF310559E}"/>
            </a:ext>
          </a:extLst>
        </p:cNvPr>
        <p:cNvGrpSpPr/>
        <p:nvPr/>
      </p:nvGrpSpPr>
      <p:grpSpPr>
        <a:xfrm>
          <a:off x="0" y="0"/>
          <a:ext cx="0" cy="0"/>
          <a:chOff x="0" y="0"/>
          <a:chExt cx="0" cy="0"/>
        </a:xfrm>
      </p:grpSpPr>
      <p:sp>
        <p:nvSpPr>
          <p:cNvPr id="376" name="Rectangle 375">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908BA-DDF3-5574-1D34-4DC6717BFB31}"/>
              </a:ext>
            </a:extLst>
          </p:cNvPr>
          <p:cNvSpPr>
            <a:spLocks noGrp="1"/>
          </p:cNvSpPr>
          <p:nvPr>
            <p:ph type="ctrTitle"/>
          </p:nvPr>
        </p:nvSpPr>
        <p:spPr>
          <a:xfrm>
            <a:off x="2125613" y="1218202"/>
            <a:ext cx="9679449" cy="1463136"/>
          </a:xfrm>
        </p:spPr>
        <p:txBody>
          <a:bodyPr vert="horz" lIns="91440" tIns="45720" rIns="91440" bIns="45720" rtlCol="0" anchor="b">
            <a:normAutofit fontScale="90000"/>
          </a:bodyPr>
          <a:lstStyle/>
          <a:p>
            <a:r>
              <a:rPr lang="en-US" b="1" i="0" kern="1200" cap="all" baseline="0">
                <a:solidFill>
                  <a:schemeClr val="bg1"/>
                </a:solidFill>
                <a:latin typeface="+mj-lt"/>
                <a:ea typeface="+mj-ea"/>
                <a:cs typeface="+mj-cs"/>
              </a:rPr>
              <a:t>Seashore </a:t>
            </a:r>
            <a:br>
              <a:rPr lang="en-US" b="1" i="0" kern="1200" cap="all" baseline="0">
                <a:solidFill>
                  <a:schemeClr val="bg1"/>
                </a:solidFill>
                <a:latin typeface="+mj-lt"/>
                <a:ea typeface="+mj-ea"/>
                <a:cs typeface="+mj-cs"/>
              </a:rPr>
            </a:br>
            <a:r>
              <a:rPr lang="en-US" b="1" i="0" kern="1200" cap="all" baseline="0">
                <a:solidFill>
                  <a:schemeClr val="bg1"/>
                </a:solidFill>
                <a:latin typeface="+mj-lt"/>
                <a:ea typeface="+mj-ea"/>
                <a:cs typeface="+mj-cs"/>
              </a:rPr>
              <a:t>survivors</a:t>
            </a:r>
          </a:p>
        </p:txBody>
      </p:sp>
      <p:pic>
        <p:nvPicPr>
          <p:cNvPr id="13" name="Picture 12" descr="A child sitting in a chair with a red object with spikes&#10;&#10;AI-generated content may be incorrect.">
            <a:extLst>
              <a:ext uri="{FF2B5EF4-FFF2-40B4-BE49-F238E27FC236}">
                <a16:creationId xmlns:a16="http://schemas.microsoft.com/office/drawing/2014/main" id="{ADC5ACE5-8142-8030-42ED-942EBFC3460C}"/>
              </a:ext>
            </a:extLst>
          </p:cNvPr>
          <p:cNvPicPr>
            <a:picLocks noChangeAspect="1"/>
          </p:cNvPicPr>
          <p:nvPr/>
        </p:nvPicPr>
        <p:blipFill>
          <a:blip r:embed="rId3"/>
          <a:srcRect l="11516" t="4988" r="19991" b="8709"/>
          <a:stretch/>
        </p:blipFill>
        <p:spPr>
          <a:xfrm>
            <a:off x="9011310" y="2042500"/>
            <a:ext cx="2971800" cy="2499520"/>
          </a:xfrm>
          <a:prstGeom prst="rect">
            <a:avLst/>
          </a:prstGeom>
        </p:spPr>
      </p:pic>
      <p:pic>
        <p:nvPicPr>
          <p:cNvPr id="11" name="Picture 10" descr="A child in a white and green outfit&#10;&#10;AI-generated content may be incorrect.">
            <a:extLst>
              <a:ext uri="{FF2B5EF4-FFF2-40B4-BE49-F238E27FC236}">
                <a16:creationId xmlns:a16="http://schemas.microsoft.com/office/drawing/2014/main" id="{AACED6B7-4899-D0A2-7771-1F03ECA57207}"/>
              </a:ext>
            </a:extLst>
          </p:cNvPr>
          <p:cNvPicPr>
            <a:picLocks noChangeAspect="1"/>
          </p:cNvPicPr>
          <p:nvPr/>
        </p:nvPicPr>
        <p:blipFill>
          <a:blip r:embed="rId4"/>
          <a:srcRect l="15306" t="18847" r="16203" b="15577"/>
          <a:stretch/>
        </p:blipFill>
        <p:spPr>
          <a:xfrm>
            <a:off x="9011310" y="4692922"/>
            <a:ext cx="2971800" cy="1988994"/>
          </a:xfrm>
          <a:prstGeom prst="rect">
            <a:avLst/>
          </a:prstGeom>
        </p:spPr>
      </p:pic>
      <p:pic>
        <p:nvPicPr>
          <p:cNvPr id="7" name="Picture 6" descr="A child in a garment&#10;&#10;AI-generated content may be incorrect.">
            <a:extLst>
              <a:ext uri="{FF2B5EF4-FFF2-40B4-BE49-F238E27FC236}">
                <a16:creationId xmlns:a16="http://schemas.microsoft.com/office/drawing/2014/main" id="{B2A410BB-69DE-9DE0-E240-7C0568B146F7}"/>
              </a:ext>
            </a:extLst>
          </p:cNvPr>
          <p:cNvPicPr>
            <a:picLocks noChangeAspect="1"/>
          </p:cNvPicPr>
          <p:nvPr/>
        </p:nvPicPr>
        <p:blipFill>
          <a:blip r:embed="rId5"/>
          <a:srcRect l="16617" t="15011" r="7323" b="16313"/>
          <a:stretch/>
        </p:blipFill>
        <p:spPr>
          <a:xfrm>
            <a:off x="9011310" y="125700"/>
            <a:ext cx="2971800" cy="1791100"/>
          </a:xfrm>
          <a:prstGeom prst="rect">
            <a:avLst/>
          </a:prstGeom>
        </p:spPr>
      </p:pic>
      <p:sp>
        <p:nvSpPr>
          <p:cNvPr id="37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4660" y="373377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38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419385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38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322" y="47176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34" name="Picture 33" descr="A child in a plastic bag&#10;&#10;AI-generated content may be incorrect.">
            <a:extLst>
              <a:ext uri="{FF2B5EF4-FFF2-40B4-BE49-F238E27FC236}">
                <a16:creationId xmlns:a16="http://schemas.microsoft.com/office/drawing/2014/main" id="{6061342A-6DE5-D3FA-2B24-95B6836CAE74}"/>
              </a:ext>
            </a:extLst>
          </p:cNvPr>
          <p:cNvPicPr>
            <a:picLocks noChangeAspect="1"/>
          </p:cNvPicPr>
          <p:nvPr/>
        </p:nvPicPr>
        <p:blipFill>
          <a:blip r:embed="rId6"/>
          <a:srcRect t="22052" r="12821" b="7179"/>
          <a:stretch/>
        </p:blipFill>
        <p:spPr>
          <a:xfrm rot="16200000">
            <a:off x="5756864" y="3561478"/>
            <a:ext cx="4049423" cy="2191452"/>
          </a:xfrm>
          <a:prstGeom prst="rect">
            <a:avLst/>
          </a:prstGeom>
        </p:spPr>
      </p:pic>
      <p:pic>
        <p:nvPicPr>
          <p:cNvPr id="36" name="Picture 35" descr="A child in a plastic bag in a trash can&#10;&#10;AI-generated content may be incorrect.">
            <a:extLst>
              <a:ext uri="{FF2B5EF4-FFF2-40B4-BE49-F238E27FC236}">
                <a16:creationId xmlns:a16="http://schemas.microsoft.com/office/drawing/2014/main" id="{744C7463-7FE8-85B1-EB43-E3178D5DD319}"/>
              </a:ext>
            </a:extLst>
          </p:cNvPr>
          <p:cNvPicPr>
            <a:picLocks noChangeAspect="1"/>
          </p:cNvPicPr>
          <p:nvPr/>
        </p:nvPicPr>
        <p:blipFill>
          <a:blip r:embed="rId7"/>
          <a:srcRect l="36765" t="20023" r="14291"/>
          <a:stretch/>
        </p:blipFill>
        <p:spPr>
          <a:xfrm>
            <a:off x="6685847" y="115621"/>
            <a:ext cx="2191453" cy="2387298"/>
          </a:xfrm>
          <a:prstGeom prst="rect">
            <a:avLst/>
          </a:prstGeom>
        </p:spPr>
      </p:pic>
      <p:sp>
        <p:nvSpPr>
          <p:cNvPr id="41" name="TextBox 40">
            <a:extLst>
              <a:ext uri="{FF2B5EF4-FFF2-40B4-BE49-F238E27FC236}">
                <a16:creationId xmlns:a16="http://schemas.microsoft.com/office/drawing/2014/main" id="{C93CA6EE-F10D-00BF-5237-583D4B7ECCC1}"/>
              </a:ext>
            </a:extLst>
          </p:cNvPr>
          <p:cNvSpPr txBox="1"/>
          <p:nvPr/>
        </p:nvSpPr>
        <p:spPr>
          <a:xfrm>
            <a:off x="3758085" y="2456408"/>
            <a:ext cx="3013420" cy="654610"/>
          </a:xfrm>
          <a:prstGeom prst="rect">
            <a:avLst/>
          </a:prstGeom>
        </p:spPr>
        <p:txBody>
          <a:bodyPr vert="horz" lIns="91440" tIns="45720" rIns="91440" bIns="45720" rtlCol="0" anchor="ctr">
            <a:normAutofit/>
          </a:bodyPr>
          <a:lstStyle/>
          <a:p>
            <a:pPr>
              <a:lnSpc>
                <a:spcPct val="90000"/>
              </a:lnSpc>
              <a:spcBef>
                <a:spcPts val="1000"/>
              </a:spcBef>
            </a:pPr>
            <a:r>
              <a:rPr lang="en-US" sz="2400" kern="1200">
                <a:solidFill>
                  <a:schemeClr val="bg1"/>
                </a:solidFill>
                <a:latin typeface="+mn-lt"/>
                <a:ea typeface="+mn-ea"/>
                <a:cs typeface="+mn-cs"/>
              </a:rPr>
              <a:t>A Day In the Life</a:t>
            </a:r>
          </a:p>
        </p:txBody>
      </p:sp>
      <p:sp>
        <p:nvSpPr>
          <p:cNvPr id="42" name="Subtitle 2">
            <a:extLst>
              <a:ext uri="{FF2B5EF4-FFF2-40B4-BE49-F238E27FC236}">
                <a16:creationId xmlns:a16="http://schemas.microsoft.com/office/drawing/2014/main" id="{4107C0AC-A870-10FC-92FF-BCC184ACFCAB}"/>
              </a:ext>
            </a:extLst>
          </p:cNvPr>
          <p:cNvSpPr txBox="1">
            <a:spLocks/>
          </p:cNvSpPr>
          <p:nvPr/>
        </p:nvSpPr>
        <p:spPr>
          <a:xfrm>
            <a:off x="1000517" y="5205046"/>
            <a:ext cx="2815853" cy="1181351"/>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solidFill>
                  <a:schemeClr val="bg1"/>
                </a:solidFill>
              </a:rPr>
              <a:t>Role Playing</a:t>
            </a:r>
          </a:p>
          <a:p>
            <a:r>
              <a:rPr lang="en-US" sz="1800">
                <a:solidFill>
                  <a:schemeClr val="bg1"/>
                </a:solidFill>
              </a:rPr>
              <a:t>Perspective Taking</a:t>
            </a:r>
          </a:p>
          <a:p>
            <a:r>
              <a:rPr lang="en-US" sz="1800">
                <a:solidFill>
                  <a:schemeClr val="bg1"/>
                </a:solidFill>
              </a:rPr>
              <a:t>Modeling</a:t>
            </a:r>
          </a:p>
          <a:p>
            <a:r>
              <a:rPr lang="en-US" sz="1800">
                <a:solidFill>
                  <a:schemeClr val="bg1"/>
                </a:solidFill>
              </a:rPr>
              <a:t>Comparison</a:t>
            </a:r>
          </a:p>
          <a:p>
            <a:endParaRPr lang="en-US" sz="2000">
              <a:solidFill>
                <a:schemeClr val="bg1"/>
              </a:solidFill>
            </a:endParaRPr>
          </a:p>
          <a:p>
            <a:endParaRPr lang="en-US" sz="2000">
              <a:solidFill>
                <a:schemeClr val="bg1"/>
              </a:solidFill>
            </a:endParaRPr>
          </a:p>
        </p:txBody>
      </p:sp>
      <p:sp>
        <p:nvSpPr>
          <p:cNvPr id="43" name="Rectangle 42">
            <a:extLst>
              <a:ext uri="{FF2B5EF4-FFF2-40B4-BE49-F238E27FC236}">
                <a16:creationId xmlns:a16="http://schemas.microsoft.com/office/drawing/2014/main" id="{606E1E57-3C84-F690-6098-CD3841FA81D6}"/>
              </a:ext>
            </a:extLst>
          </p:cNvPr>
          <p:cNvSpPr/>
          <p:nvPr/>
        </p:nvSpPr>
        <p:spPr>
          <a:xfrm rot="10800000">
            <a:off x="6487647" y="2632492"/>
            <a:ext cx="63272" cy="432914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97D468B4-93D0-1388-0C99-4D808EC1F71C}"/>
              </a:ext>
            </a:extLst>
          </p:cNvPr>
          <p:cNvSpPr txBox="1"/>
          <p:nvPr/>
        </p:nvSpPr>
        <p:spPr>
          <a:xfrm>
            <a:off x="4764096" y="6488668"/>
            <a:ext cx="1672253" cy="369332"/>
          </a:xfrm>
          <a:prstGeom prst="rect">
            <a:avLst/>
          </a:prstGeom>
          <a:noFill/>
        </p:spPr>
        <p:txBody>
          <a:bodyPr wrap="none" rtlCol="0">
            <a:spAutoFit/>
          </a:bodyPr>
          <a:lstStyle/>
          <a:p>
            <a:r>
              <a:rPr lang="en-US">
                <a:solidFill>
                  <a:schemeClr val="bg1"/>
                </a:solidFill>
              </a:rPr>
              <a:t>Grade K – 3rd</a:t>
            </a:r>
          </a:p>
        </p:txBody>
      </p:sp>
    </p:spTree>
    <p:extLst>
      <p:ext uri="{BB962C8B-B14F-4D97-AF65-F5344CB8AC3E}">
        <p14:creationId xmlns:p14="http://schemas.microsoft.com/office/powerpoint/2010/main" val="289444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AAE5D3-BC9B-D46C-03F0-7C0173D50312}"/>
            </a:ext>
          </a:extLst>
        </p:cNvPr>
        <p:cNvGrpSpPr/>
        <p:nvPr/>
      </p:nvGrpSpPr>
      <p:grpSpPr>
        <a:xfrm>
          <a:off x="0" y="0"/>
          <a:ext cx="0" cy="0"/>
          <a:chOff x="0" y="0"/>
          <a:chExt cx="0" cy="0"/>
        </a:xfrm>
      </p:grpSpPr>
      <p:sp>
        <p:nvSpPr>
          <p:cNvPr id="430" name="Rectangle 429">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25C5E-14D5-E8D3-1EAC-1FD99C9C0A92}"/>
              </a:ext>
            </a:extLst>
          </p:cNvPr>
          <p:cNvSpPr>
            <a:spLocks noGrp="1"/>
          </p:cNvSpPr>
          <p:nvPr>
            <p:ph type="ctrTitle"/>
          </p:nvPr>
        </p:nvSpPr>
        <p:spPr>
          <a:xfrm>
            <a:off x="1055717" y="207500"/>
            <a:ext cx="5309140" cy="2838938"/>
          </a:xfrm>
        </p:spPr>
        <p:txBody>
          <a:bodyPr>
            <a:normAutofit/>
          </a:bodyPr>
          <a:lstStyle/>
          <a:p>
            <a:r>
              <a:rPr lang="en-US" sz="5400">
                <a:solidFill>
                  <a:schemeClr val="bg1"/>
                </a:solidFill>
              </a:rPr>
              <a:t>There and Back Again</a:t>
            </a:r>
          </a:p>
        </p:txBody>
      </p:sp>
      <p:pic>
        <p:nvPicPr>
          <p:cNvPr id="14" name="Picture 13" descr="A group of children dancing in a room&#10;&#10;AI-generated content may be incorrect.">
            <a:extLst>
              <a:ext uri="{FF2B5EF4-FFF2-40B4-BE49-F238E27FC236}">
                <a16:creationId xmlns:a16="http://schemas.microsoft.com/office/drawing/2014/main" id="{EA42E06F-AD78-1438-506F-D70178064D34}"/>
              </a:ext>
            </a:extLst>
          </p:cNvPr>
          <p:cNvPicPr>
            <a:picLocks noChangeAspect="1"/>
          </p:cNvPicPr>
          <p:nvPr/>
        </p:nvPicPr>
        <p:blipFill>
          <a:blip r:embed="rId3"/>
          <a:srcRect l="16512" r="26849" b="-2"/>
          <a:stretch/>
        </p:blipFill>
        <p:spPr>
          <a:xfrm>
            <a:off x="9710046" y="-3"/>
            <a:ext cx="2481955" cy="2925044"/>
          </a:xfrm>
          <a:custGeom>
            <a:avLst/>
            <a:gdLst/>
            <a:ahLst/>
            <a:cxnLst/>
            <a:rect l="l" t="t" r="r" b="b"/>
            <a:pathLst>
              <a:path w="2481955" h="2925044">
                <a:moveTo>
                  <a:pt x="1437601" y="0"/>
                </a:moveTo>
                <a:lnTo>
                  <a:pt x="1488735" y="0"/>
                </a:lnTo>
                <a:lnTo>
                  <a:pt x="1612768" y="6263"/>
                </a:lnTo>
                <a:cubicBezTo>
                  <a:pt x="1907892" y="36235"/>
                  <a:pt x="2177088" y="153914"/>
                  <a:pt x="2393878" y="332825"/>
                </a:cubicBezTo>
                <a:lnTo>
                  <a:pt x="2481955" y="416796"/>
                </a:lnTo>
                <a:lnTo>
                  <a:pt x="2481955" y="2508698"/>
                </a:lnTo>
                <a:lnTo>
                  <a:pt x="2338604" y="2634365"/>
                </a:lnTo>
                <a:cubicBezTo>
                  <a:pt x="2094485" y="2816930"/>
                  <a:pt x="1791452" y="2925044"/>
                  <a:pt x="1463168" y="2925044"/>
                </a:cubicBezTo>
                <a:cubicBezTo>
                  <a:pt x="655082" y="2925044"/>
                  <a:pt x="0" y="2269962"/>
                  <a:pt x="0" y="1461877"/>
                </a:cubicBezTo>
                <a:cubicBezTo>
                  <a:pt x="0" y="704296"/>
                  <a:pt x="575756" y="81192"/>
                  <a:pt x="1313568" y="6263"/>
                </a:cubicBezTo>
                <a:close/>
              </a:path>
            </a:pathLst>
          </a:custGeom>
        </p:spPr>
      </p:pic>
      <p:cxnSp>
        <p:nvCxnSpPr>
          <p:cNvPr id="432" name="Straight Connector 43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3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2293" y="3453817"/>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pic>
        <p:nvPicPr>
          <p:cNvPr id="436" name="Graphic 435">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10836425" y="5436655"/>
            <a:ext cx="151536" cy="151536"/>
          </a:xfrm>
          <a:prstGeom prst="rect">
            <a:avLst/>
          </a:prstGeom>
        </p:spPr>
      </p:pic>
      <p:pic>
        <p:nvPicPr>
          <p:cNvPr id="438" name="Graphic 437">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1245175" y="5896734"/>
            <a:ext cx="108625" cy="108625"/>
          </a:xfrm>
          <a:prstGeom prst="rect">
            <a:avLst/>
          </a:prstGeom>
        </p:spPr>
      </p:pic>
      <p:pic>
        <p:nvPicPr>
          <p:cNvPr id="440" name="Graphic 439">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H="1">
            <a:off x="10554288" y="6038004"/>
            <a:ext cx="95759" cy="95759"/>
          </a:xfrm>
          <a:prstGeom prst="rect">
            <a:avLst/>
          </a:prstGeom>
        </p:spPr>
      </p:pic>
      <p:pic>
        <p:nvPicPr>
          <p:cNvPr id="56" name="Picture 55" descr="A young person in a hallway&#10;&#10;AI-generated content may be incorrect.">
            <a:extLst>
              <a:ext uri="{FF2B5EF4-FFF2-40B4-BE49-F238E27FC236}">
                <a16:creationId xmlns:a16="http://schemas.microsoft.com/office/drawing/2014/main" id="{38BB08EF-DD11-4CD8-42CF-5A0814DAD51A}"/>
              </a:ext>
            </a:extLst>
          </p:cNvPr>
          <p:cNvPicPr>
            <a:picLocks noChangeAspect="1"/>
          </p:cNvPicPr>
          <p:nvPr/>
        </p:nvPicPr>
        <p:blipFill>
          <a:blip r:embed="rId10"/>
          <a:srcRect l="22853" t="9049" r="14371" b="2"/>
          <a:stretch/>
        </p:blipFill>
        <p:spPr>
          <a:xfrm>
            <a:off x="8866117" y="3583977"/>
            <a:ext cx="3376342" cy="3265145"/>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pic>
        <p:nvPicPr>
          <p:cNvPr id="8" name="Picture 7" descr="A group of children in a classroom&#10;&#10;AI-generated content may be incorrect.">
            <a:extLst>
              <a:ext uri="{FF2B5EF4-FFF2-40B4-BE49-F238E27FC236}">
                <a16:creationId xmlns:a16="http://schemas.microsoft.com/office/drawing/2014/main" id="{A9066A43-20D4-FDC5-7077-92388EDEFE63}"/>
              </a:ext>
            </a:extLst>
          </p:cNvPr>
          <p:cNvPicPr>
            <a:picLocks noChangeAspect="1"/>
          </p:cNvPicPr>
          <p:nvPr/>
        </p:nvPicPr>
        <p:blipFill>
          <a:blip r:embed="rId11"/>
          <a:srcRect l="6819" r="26431"/>
          <a:stretch/>
        </p:blipFill>
        <p:spPr>
          <a:xfrm>
            <a:off x="6364858" y="1305478"/>
            <a:ext cx="3140105" cy="3140105"/>
          </a:xfrm>
          <a:custGeom>
            <a:avLst/>
            <a:gdLst/>
            <a:ahLst/>
            <a:cxnLst/>
            <a:rect l="l" t="t" r="r" b="b"/>
            <a:pathLst>
              <a:path w="2040674" h="2040674">
                <a:moveTo>
                  <a:pt x="1020337" y="0"/>
                </a:moveTo>
                <a:cubicBezTo>
                  <a:pt x="1583854" y="0"/>
                  <a:pt x="2040674" y="456820"/>
                  <a:pt x="2040674" y="1020337"/>
                </a:cubicBezTo>
                <a:cubicBezTo>
                  <a:pt x="2040674" y="1583854"/>
                  <a:pt x="1583854" y="2040674"/>
                  <a:pt x="1020337" y="2040674"/>
                </a:cubicBezTo>
                <a:cubicBezTo>
                  <a:pt x="456820" y="2040674"/>
                  <a:pt x="0" y="1583854"/>
                  <a:pt x="0" y="1020337"/>
                </a:cubicBezTo>
                <a:cubicBezTo>
                  <a:pt x="0" y="456820"/>
                  <a:pt x="456820" y="0"/>
                  <a:pt x="1020337" y="0"/>
                </a:cubicBezTo>
                <a:close/>
              </a:path>
            </a:pathLst>
          </a:custGeom>
        </p:spPr>
      </p:pic>
      <p:sp>
        <p:nvSpPr>
          <p:cNvPr id="44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8751" y="292504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4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1705" y="4475973"/>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pic>
        <p:nvPicPr>
          <p:cNvPr id="24" name="Picture 23" descr="A fish swimming in the water&#10;&#10;AI-generated content may be incorrect.">
            <a:extLst>
              <a:ext uri="{FF2B5EF4-FFF2-40B4-BE49-F238E27FC236}">
                <a16:creationId xmlns:a16="http://schemas.microsoft.com/office/drawing/2014/main" id="{4EF59F64-6353-F1E2-8D08-56B52FC54519}"/>
              </a:ext>
            </a:extLst>
          </p:cNvPr>
          <p:cNvPicPr>
            <a:picLocks noChangeAspect="1"/>
          </p:cNvPicPr>
          <p:nvPr/>
        </p:nvPicPr>
        <p:blipFill>
          <a:blip r:embed="rId12"/>
          <a:srcRect l="666" r="8508" b="-1"/>
          <a:stretch/>
        </p:blipFill>
        <p:spPr>
          <a:xfrm>
            <a:off x="5515823" y="4878837"/>
            <a:ext cx="2742719" cy="2009553"/>
          </a:xfrm>
          <a:custGeom>
            <a:avLst/>
            <a:gdLst/>
            <a:ahLst/>
            <a:cxnLst/>
            <a:rect l="l" t="t" r="r" b="b"/>
            <a:pathLst>
              <a:path w="2742719" h="2009553">
                <a:moveTo>
                  <a:pt x="1371360" y="0"/>
                </a:moveTo>
                <a:cubicBezTo>
                  <a:pt x="2128741" y="0"/>
                  <a:pt x="2742719" y="613978"/>
                  <a:pt x="2742719" y="1371360"/>
                </a:cubicBezTo>
                <a:cubicBezTo>
                  <a:pt x="2742719" y="1560705"/>
                  <a:pt x="2704346" y="1741088"/>
                  <a:pt x="2634951" y="1905155"/>
                </a:cubicBezTo>
                <a:lnTo>
                  <a:pt x="2578286" y="2009553"/>
                </a:lnTo>
                <a:lnTo>
                  <a:pt x="164434" y="2009553"/>
                </a:lnTo>
                <a:lnTo>
                  <a:pt x="107768" y="1905155"/>
                </a:lnTo>
                <a:cubicBezTo>
                  <a:pt x="38374" y="1741088"/>
                  <a:pt x="0" y="1560705"/>
                  <a:pt x="0" y="1371360"/>
                </a:cubicBezTo>
                <a:cubicBezTo>
                  <a:pt x="0" y="613978"/>
                  <a:pt x="613978" y="0"/>
                  <a:pt x="1371360" y="0"/>
                </a:cubicBezTo>
                <a:close/>
              </a:path>
            </a:pathLst>
          </a:custGeom>
        </p:spPr>
      </p:pic>
      <p:sp>
        <p:nvSpPr>
          <p:cNvPr id="63" name="Subtitle 2">
            <a:extLst>
              <a:ext uri="{FF2B5EF4-FFF2-40B4-BE49-F238E27FC236}">
                <a16:creationId xmlns:a16="http://schemas.microsoft.com/office/drawing/2014/main" id="{DBBF7D76-4FD0-A9CC-4FDD-99613CA149E0}"/>
              </a:ext>
            </a:extLst>
          </p:cNvPr>
          <p:cNvSpPr>
            <a:spLocks noGrp="1"/>
          </p:cNvSpPr>
          <p:nvPr>
            <p:ph type="subTitle" idx="1"/>
          </p:nvPr>
        </p:nvSpPr>
        <p:spPr>
          <a:xfrm>
            <a:off x="1372463" y="3523336"/>
            <a:ext cx="4000524" cy="1198120"/>
          </a:xfrm>
        </p:spPr>
        <p:txBody>
          <a:bodyPr>
            <a:noAutofit/>
          </a:bodyPr>
          <a:lstStyle/>
          <a:p>
            <a:r>
              <a:rPr lang="en-US">
                <a:solidFill>
                  <a:schemeClr val="bg1"/>
                </a:solidFill>
              </a:rPr>
              <a:t>A Salmon’s Life Cycle</a:t>
            </a:r>
          </a:p>
          <a:p>
            <a:r>
              <a:rPr lang="en-US" sz="1800">
                <a:solidFill>
                  <a:schemeClr val="bg1"/>
                </a:solidFill>
              </a:rPr>
              <a:t>Framing</a:t>
            </a:r>
          </a:p>
          <a:p>
            <a:r>
              <a:rPr lang="en-US" sz="1800" b="1">
                <a:solidFill>
                  <a:schemeClr val="bg1"/>
                </a:solidFill>
              </a:rPr>
              <a:t>Perspective Taking through Play</a:t>
            </a:r>
          </a:p>
          <a:p>
            <a:r>
              <a:rPr lang="en-US" sz="1800">
                <a:solidFill>
                  <a:schemeClr val="bg1"/>
                </a:solidFill>
              </a:rPr>
              <a:t>Modeling </a:t>
            </a:r>
          </a:p>
          <a:p>
            <a:endParaRPr lang="en-US" sz="2000">
              <a:solidFill>
                <a:schemeClr val="bg1"/>
              </a:solidFill>
            </a:endParaRPr>
          </a:p>
          <a:p>
            <a:endParaRPr lang="en-US" sz="2000">
              <a:solidFill>
                <a:schemeClr val="bg1"/>
              </a:solidFill>
            </a:endParaRPr>
          </a:p>
          <a:p>
            <a:endParaRPr lang="en-US" sz="2000">
              <a:solidFill>
                <a:schemeClr val="bg1"/>
              </a:solidFill>
            </a:endParaRPr>
          </a:p>
        </p:txBody>
      </p:sp>
      <p:sp>
        <p:nvSpPr>
          <p:cNvPr id="320" name="Rectangle 319">
            <a:extLst>
              <a:ext uri="{FF2B5EF4-FFF2-40B4-BE49-F238E27FC236}">
                <a16:creationId xmlns:a16="http://schemas.microsoft.com/office/drawing/2014/main" id="{5850974F-583C-A20B-5D20-77F6F517FC17}"/>
              </a:ext>
            </a:extLst>
          </p:cNvPr>
          <p:cNvSpPr/>
          <p:nvPr/>
        </p:nvSpPr>
        <p:spPr>
          <a:xfrm flipH="1">
            <a:off x="1301262" y="3477077"/>
            <a:ext cx="45719" cy="355581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1" name="TextBox 320">
            <a:extLst>
              <a:ext uri="{FF2B5EF4-FFF2-40B4-BE49-F238E27FC236}">
                <a16:creationId xmlns:a16="http://schemas.microsoft.com/office/drawing/2014/main" id="{315AB5F5-C28B-CB86-5563-E979789858F1}"/>
              </a:ext>
            </a:extLst>
          </p:cNvPr>
          <p:cNvSpPr txBox="1"/>
          <p:nvPr/>
        </p:nvSpPr>
        <p:spPr>
          <a:xfrm>
            <a:off x="1346981" y="6503737"/>
            <a:ext cx="1787669" cy="369332"/>
          </a:xfrm>
          <a:prstGeom prst="rect">
            <a:avLst/>
          </a:prstGeom>
          <a:noFill/>
        </p:spPr>
        <p:txBody>
          <a:bodyPr wrap="none" rtlCol="0">
            <a:spAutoFit/>
          </a:bodyPr>
          <a:lstStyle/>
          <a:p>
            <a:r>
              <a:rPr lang="en-US">
                <a:solidFill>
                  <a:schemeClr val="bg1"/>
                </a:solidFill>
              </a:rPr>
              <a:t>Grade 3</a:t>
            </a:r>
            <a:r>
              <a:rPr lang="en-US" baseline="30000">
                <a:solidFill>
                  <a:schemeClr val="bg1"/>
                </a:solidFill>
              </a:rPr>
              <a:t>rd</a:t>
            </a:r>
            <a:r>
              <a:rPr lang="en-US">
                <a:solidFill>
                  <a:schemeClr val="bg1"/>
                </a:solidFill>
              </a:rPr>
              <a:t> – 6th</a:t>
            </a:r>
          </a:p>
        </p:txBody>
      </p:sp>
    </p:spTree>
    <p:extLst>
      <p:ext uri="{BB962C8B-B14F-4D97-AF65-F5344CB8AC3E}">
        <p14:creationId xmlns:p14="http://schemas.microsoft.com/office/powerpoint/2010/main" val="48728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4A452C-0AE9-BFE7-6D29-C6A550A22ABF}"/>
            </a:ext>
          </a:extLst>
        </p:cNvPr>
        <p:cNvGrpSpPr/>
        <p:nvPr/>
      </p:nvGrpSpPr>
      <p:grpSpPr>
        <a:xfrm>
          <a:off x="0" y="0"/>
          <a:ext cx="0" cy="0"/>
          <a:chOff x="0" y="0"/>
          <a:chExt cx="0" cy="0"/>
        </a:xfrm>
      </p:grpSpPr>
      <p:sp>
        <p:nvSpPr>
          <p:cNvPr id="260" name="Rectangle 259">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1A448-439F-7CA9-9ED8-8AC9CEF9165B}"/>
              </a:ext>
            </a:extLst>
          </p:cNvPr>
          <p:cNvSpPr>
            <a:spLocks noGrp="1"/>
          </p:cNvSpPr>
          <p:nvPr>
            <p:ph type="ctrTitle"/>
          </p:nvPr>
        </p:nvSpPr>
        <p:spPr>
          <a:xfrm>
            <a:off x="961956" y="2180965"/>
            <a:ext cx="5302841" cy="1347624"/>
          </a:xfrm>
        </p:spPr>
        <p:txBody>
          <a:bodyPr anchor="b">
            <a:normAutofit/>
          </a:bodyPr>
          <a:lstStyle/>
          <a:p>
            <a:pPr algn="r"/>
            <a:r>
              <a:rPr lang="en-US" sz="4800" dirty="0" err="1">
                <a:solidFill>
                  <a:schemeClr val="bg1"/>
                </a:solidFill>
              </a:rPr>
              <a:t>ZooplanKton</a:t>
            </a:r>
            <a:r>
              <a:rPr lang="en-US" sz="4800">
                <a:solidFill>
                  <a:schemeClr val="bg1"/>
                </a:solidFill>
              </a:rPr>
              <a:t>: </a:t>
            </a:r>
            <a:r>
              <a:rPr lang="en-US" sz="2000">
                <a:solidFill>
                  <a:schemeClr val="bg1"/>
                </a:solidFill>
              </a:rPr>
              <a:t>Small But Mighty</a:t>
            </a:r>
          </a:p>
        </p:txBody>
      </p:sp>
      <p:sp>
        <p:nvSpPr>
          <p:cNvPr id="3" name="Subtitle 2">
            <a:extLst>
              <a:ext uri="{FF2B5EF4-FFF2-40B4-BE49-F238E27FC236}">
                <a16:creationId xmlns:a16="http://schemas.microsoft.com/office/drawing/2014/main" id="{CF8D2C71-9A91-B595-7013-7788AD061DE2}"/>
              </a:ext>
            </a:extLst>
          </p:cNvPr>
          <p:cNvSpPr>
            <a:spLocks noGrp="1"/>
          </p:cNvSpPr>
          <p:nvPr>
            <p:ph type="subTitle" idx="1"/>
          </p:nvPr>
        </p:nvSpPr>
        <p:spPr>
          <a:xfrm>
            <a:off x="2007415" y="3911267"/>
            <a:ext cx="4076458" cy="2363070"/>
          </a:xfrm>
        </p:spPr>
        <p:txBody>
          <a:bodyPr>
            <a:normAutofit/>
          </a:bodyPr>
          <a:lstStyle/>
          <a:p>
            <a:pPr algn="r"/>
            <a:r>
              <a:rPr lang="en-US" sz="1600">
                <a:solidFill>
                  <a:schemeClr val="bg1"/>
                </a:solidFill>
              </a:rPr>
              <a:t>Improved Understanding</a:t>
            </a:r>
          </a:p>
          <a:p>
            <a:pPr algn="r"/>
            <a:r>
              <a:rPr lang="en-US" sz="1600">
                <a:solidFill>
                  <a:schemeClr val="bg1"/>
                </a:solidFill>
              </a:rPr>
              <a:t>Observation</a:t>
            </a:r>
          </a:p>
          <a:p>
            <a:pPr algn="r"/>
            <a:r>
              <a:rPr lang="en-US" sz="1600">
                <a:solidFill>
                  <a:schemeClr val="bg1"/>
                </a:solidFill>
              </a:rPr>
              <a:t>Interaction</a:t>
            </a:r>
          </a:p>
          <a:p>
            <a:pPr algn="r"/>
            <a:r>
              <a:rPr lang="en-US" sz="1600">
                <a:solidFill>
                  <a:schemeClr val="bg1"/>
                </a:solidFill>
              </a:rPr>
              <a:t>Framing</a:t>
            </a:r>
          </a:p>
          <a:p>
            <a:pPr algn="r"/>
            <a:endParaRPr lang="en-US" sz="1000">
              <a:solidFill>
                <a:schemeClr val="bg1"/>
              </a:solidFill>
            </a:endParaRPr>
          </a:p>
          <a:p>
            <a:pPr algn="r"/>
            <a:endParaRPr lang="en-US" sz="1600">
              <a:solidFill>
                <a:schemeClr val="bg1"/>
              </a:solidFill>
            </a:endParaRPr>
          </a:p>
          <a:p>
            <a:pPr algn="r"/>
            <a:endParaRPr lang="en-US" sz="1800">
              <a:solidFill>
                <a:schemeClr val="bg1"/>
              </a:solidFill>
            </a:endParaRPr>
          </a:p>
          <a:p>
            <a:pPr algn="r"/>
            <a:endParaRPr lang="en-US" sz="1800">
              <a:solidFill>
                <a:schemeClr val="bg1"/>
              </a:solidFill>
            </a:endParaRPr>
          </a:p>
        </p:txBody>
      </p:sp>
      <p:sp>
        <p:nvSpPr>
          <p:cNvPr id="26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0565" y="137714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62"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345" y="160644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6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5025" y="1830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19" name="Picture 18" descr="A close-up of a jellyfish&#10;&#10;AI-generated content may be incorrect.">
            <a:extLst>
              <a:ext uri="{FF2B5EF4-FFF2-40B4-BE49-F238E27FC236}">
                <a16:creationId xmlns:a16="http://schemas.microsoft.com/office/drawing/2014/main" id="{43411A4C-CB39-149C-4E76-A250421CDBD5}"/>
              </a:ext>
            </a:extLst>
          </p:cNvPr>
          <p:cNvPicPr>
            <a:picLocks noChangeAspect="1"/>
          </p:cNvPicPr>
          <p:nvPr/>
        </p:nvPicPr>
        <p:blipFill>
          <a:blip r:embed="rId3">
            <a:alphaModFix/>
          </a:blip>
          <a:srcRect r="5" b="1639"/>
          <a:stretch/>
        </p:blipFill>
        <p:spPr>
          <a:xfrm>
            <a:off x="6259788" y="677444"/>
            <a:ext cx="2924923" cy="2715211"/>
          </a:xfrm>
          <a:prstGeom prst="rect">
            <a:avLst/>
          </a:prstGeom>
        </p:spPr>
      </p:pic>
      <p:pic>
        <p:nvPicPr>
          <p:cNvPr id="15" name="Picture 14" descr="A jellyfish with a black background&#10;&#10;AI-generated content may be incorrect.">
            <a:extLst>
              <a:ext uri="{FF2B5EF4-FFF2-40B4-BE49-F238E27FC236}">
                <a16:creationId xmlns:a16="http://schemas.microsoft.com/office/drawing/2014/main" id="{56891E70-6B60-2EB5-35BF-3496F4805CBC}"/>
              </a:ext>
            </a:extLst>
          </p:cNvPr>
          <p:cNvPicPr>
            <a:picLocks noChangeAspect="1"/>
          </p:cNvPicPr>
          <p:nvPr/>
        </p:nvPicPr>
        <p:blipFill>
          <a:blip r:embed="rId4">
            <a:alphaModFix/>
          </a:blip>
          <a:srcRect l="14061" r="15776"/>
          <a:stretch/>
        </p:blipFill>
        <p:spPr>
          <a:xfrm>
            <a:off x="9253948" y="3439983"/>
            <a:ext cx="2926509" cy="2705927"/>
          </a:xfrm>
          <a:prstGeom prst="rect">
            <a:avLst/>
          </a:prstGeom>
        </p:spPr>
      </p:pic>
      <p:pic>
        <p:nvPicPr>
          <p:cNvPr id="17" name="Picture 16" descr="A close-up of a small creature&#10;&#10;AI-generated content may be incorrect.">
            <a:extLst>
              <a:ext uri="{FF2B5EF4-FFF2-40B4-BE49-F238E27FC236}">
                <a16:creationId xmlns:a16="http://schemas.microsoft.com/office/drawing/2014/main" id="{FD7C4F9B-28F0-B8C4-3328-C313AEF8ED3D}"/>
              </a:ext>
            </a:extLst>
          </p:cNvPr>
          <p:cNvPicPr>
            <a:picLocks noChangeAspect="1"/>
          </p:cNvPicPr>
          <p:nvPr/>
        </p:nvPicPr>
        <p:blipFill>
          <a:blip r:embed="rId5">
            <a:alphaModFix/>
          </a:blip>
          <a:srcRect t="7537" r="6" b="6"/>
          <a:stretch/>
        </p:blipFill>
        <p:spPr>
          <a:xfrm>
            <a:off x="6259788" y="3466685"/>
            <a:ext cx="2922653" cy="2702360"/>
          </a:xfrm>
          <a:prstGeom prst="rect">
            <a:avLst/>
          </a:prstGeom>
        </p:spPr>
      </p:pic>
      <p:pic>
        <p:nvPicPr>
          <p:cNvPr id="9" name="Picture 8" descr="A transparent shrimp swimming in water&#10;&#10;AI-generated content may be incorrect.">
            <a:extLst>
              <a:ext uri="{FF2B5EF4-FFF2-40B4-BE49-F238E27FC236}">
                <a16:creationId xmlns:a16="http://schemas.microsoft.com/office/drawing/2014/main" id="{77DE2313-6E36-2332-E324-34F5DD0EBA68}"/>
              </a:ext>
            </a:extLst>
          </p:cNvPr>
          <p:cNvPicPr>
            <a:picLocks noChangeAspect="1"/>
          </p:cNvPicPr>
          <p:nvPr/>
        </p:nvPicPr>
        <p:blipFill>
          <a:blip r:embed="rId6">
            <a:alphaModFix/>
          </a:blip>
          <a:srcRect l="13036" r="25060" b="1"/>
          <a:stretch/>
        </p:blipFill>
        <p:spPr>
          <a:xfrm>
            <a:off x="9253948" y="686710"/>
            <a:ext cx="2897662" cy="2705945"/>
          </a:xfrm>
          <a:prstGeom prst="rect">
            <a:avLst/>
          </a:prstGeom>
        </p:spPr>
      </p:pic>
      <p:cxnSp>
        <p:nvCxnSpPr>
          <p:cNvPr id="264" name="Straight Connector 26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A082401-276C-7010-C81D-5C398CF4DC64}"/>
              </a:ext>
            </a:extLst>
          </p:cNvPr>
          <p:cNvSpPr txBox="1"/>
          <p:nvPr/>
        </p:nvSpPr>
        <p:spPr>
          <a:xfrm>
            <a:off x="9808229" y="6463306"/>
            <a:ext cx="2108269" cy="369332"/>
          </a:xfrm>
          <a:prstGeom prst="rect">
            <a:avLst/>
          </a:prstGeom>
          <a:noFill/>
        </p:spPr>
        <p:txBody>
          <a:bodyPr wrap="none" rtlCol="0">
            <a:spAutoFit/>
          </a:bodyPr>
          <a:lstStyle/>
          <a:p>
            <a:r>
              <a:rPr lang="en-US">
                <a:solidFill>
                  <a:schemeClr val="bg1"/>
                </a:solidFill>
              </a:rPr>
              <a:t>Grade 3</a:t>
            </a:r>
            <a:r>
              <a:rPr lang="en-US" baseline="30000">
                <a:solidFill>
                  <a:schemeClr val="bg1"/>
                </a:solidFill>
              </a:rPr>
              <a:t>rd</a:t>
            </a:r>
            <a:r>
              <a:rPr lang="en-US">
                <a:solidFill>
                  <a:schemeClr val="bg1"/>
                </a:solidFill>
              </a:rPr>
              <a:t> – Adult</a:t>
            </a:r>
          </a:p>
        </p:txBody>
      </p:sp>
    </p:spTree>
    <p:extLst>
      <p:ext uri="{BB962C8B-B14F-4D97-AF65-F5344CB8AC3E}">
        <p14:creationId xmlns:p14="http://schemas.microsoft.com/office/powerpoint/2010/main" val="183254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DCAEE8-A8E6-19E4-8932-9CFA3163F263}"/>
            </a:ext>
          </a:extLst>
        </p:cNvPr>
        <p:cNvGrpSpPr/>
        <p:nvPr/>
      </p:nvGrpSpPr>
      <p:grpSpPr>
        <a:xfrm>
          <a:off x="0" y="0"/>
          <a:ext cx="0" cy="0"/>
          <a:chOff x="0" y="0"/>
          <a:chExt cx="0" cy="0"/>
        </a:xfrm>
      </p:grpSpPr>
      <p:sp>
        <p:nvSpPr>
          <p:cNvPr id="370" name="Rectangle 369">
            <a:extLst>
              <a:ext uri="{FF2B5EF4-FFF2-40B4-BE49-F238E27FC236}">
                <a16:creationId xmlns:a16="http://schemas.microsoft.com/office/drawing/2014/main" id="{609CB703-C563-4F1F-BF28-83C06E978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47E825B-533B-1CFF-3417-BAD4D969127E}"/>
              </a:ext>
            </a:extLst>
          </p:cNvPr>
          <p:cNvSpPr>
            <a:spLocks noGrp="1"/>
          </p:cNvSpPr>
          <p:nvPr>
            <p:ph type="subTitle" idx="1"/>
          </p:nvPr>
        </p:nvSpPr>
        <p:spPr>
          <a:xfrm>
            <a:off x="5761601" y="3123651"/>
            <a:ext cx="5279179" cy="504825"/>
          </a:xfrm>
        </p:spPr>
        <p:txBody>
          <a:bodyPr>
            <a:normAutofit fontScale="25000" lnSpcReduction="20000"/>
          </a:bodyPr>
          <a:lstStyle/>
          <a:p>
            <a:pPr algn="r"/>
            <a:r>
              <a:rPr lang="en-US" sz="500">
                <a:solidFill>
                  <a:schemeClr val="bg1"/>
                </a:solidFill>
              </a:rPr>
              <a:t>A Salmon’s Life Cycle</a:t>
            </a:r>
          </a:p>
          <a:p>
            <a:pPr algn="r"/>
            <a:r>
              <a:rPr lang="en-US" sz="500">
                <a:solidFill>
                  <a:schemeClr val="bg1"/>
                </a:solidFill>
              </a:rPr>
              <a:t>Framing</a:t>
            </a:r>
          </a:p>
          <a:p>
            <a:pPr algn="r"/>
            <a:r>
              <a:rPr lang="en-US" sz="500">
                <a:solidFill>
                  <a:schemeClr val="bg1"/>
                </a:solidFill>
              </a:rPr>
              <a:t>Perspective Taking through Play</a:t>
            </a:r>
          </a:p>
          <a:p>
            <a:pPr algn="r"/>
            <a:r>
              <a:rPr lang="en-US" sz="500">
                <a:solidFill>
                  <a:schemeClr val="bg1"/>
                </a:solidFill>
              </a:rPr>
              <a:t>Modeling </a:t>
            </a:r>
          </a:p>
          <a:p>
            <a:pPr algn="r"/>
            <a:endParaRPr lang="en-US" sz="500">
              <a:solidFill>
                <a:schemeClr val="bg1"/>
              </a:solidFill>
            </a:endParaRPr>
          </a:p>
          <a:p>
            <a:pPr algn="r"/>
            <a:endParaRPr lang="en-US" sz="500">
              <a:solidFill>
                <a:schemeClr val="bg1"/>
              </a:solidFill>
            </a:endParaRPr>
          </a:p>
          <a:p>
            <a:pPr algn="r"/>
            <a:endParaRPr lang="en-US" sz="500">
              <a:solidFill>
                <a:schemeClr val="bg1"/>
              </a:solidFill>
            </a:endParaRPr>
          </a:p>
        </p:txBody>
      </p:sp>
      <p:sp>
        <p:nvSpPr>
          <p:cNvPr id="372" name="Graphic 32">
            <a:extLst>
              <a:ext uri="{FF2B5EF4-FFF2-40B4-BE49-F238E27FC236}">
                <a16:creationId xmlns:a16="http://schemas.microsoft.com/office/drawing/2014/main" id="{5DFC1D2F-D2C1-4B4C-A109-43567B85E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3202" y="114520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74" name="Graphic 33">
            <a:extLst>
              <a:ext uri="{FF2B5EF4-FFF2-40B4-BE49-F238E27FC236}">
                <a16:creationId xmlns:a16="http://schemas.microsoft.com/office/drawing/2014/main" id="{FDE74ABC-C18D-4D27-A77F-43594963B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1825" y="306578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376" name="Straight Connector 37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ECC3A6BC-9AC7-346E-D16F-D8FBDEBE5539}"/>
              </a:ext>
            </a:extLst>
          </p:cNvPr>
          <p:cNvPicPr>
            <a:picLocks noChangeAspect="1"/>
          </p:cNvPicPr>
          <p:nvPr/>
        </p:nvPicPr>
        <p:blipFill>
          <a:blip r:embed="rId3"/>
          <a:srcRect t="12766" r="3" b="12333"/>
          <a:stretch/>
        </p:blipFill>
        <p:spPr>
          <a:xfrm>
            <a:off x="7440005" y="4362798"/>
            <a:ext cx="2070015" cy="2070015"/>
          </a:xfrm>
          <a:custGeom>
            <a:avLst/>
            <a:gdLst/>
            <a:ahLst/>
            <a:cxnLst/>
            <a:rect l="l" t="t" r="r" b="b"/>
            <a:pathLst>
              <a:path w="2784784" h="2784784">
                <a:moveTo>
                  <a:pt x="1392392" y="0"/>
                </a:moveTo>
                <a:cubicBezTo>
                  <a:pt x="2161389" y="0"/>
                  <a:pt x="2784784" y="623395"/>
                  <a:pt x="2784784" y="1392392"/>
                </a:cubicBezTo>
                <a:cubicBezTo>
                  <a:pt x="2784784" y="2161389"/>
                  <a:pt x="2161389" y="2784784"/>
                  <a:pt x="1392392" y="2784784"/>
                </a:cubicBezTo>
                <a:cubicBezTo>
                  <a:pt x="623395" y="2784784"/>
                  <a:pt x="0" y="2161389"/>
                  <a:pt x="0" y="1392392"/>
                </a:cubicBezTo>
                <a:cubicBezTo>
                  <a:pt x="0" y="623395"/>
                  <a:pt x="623395" y="0"/>
                  <a:pt x="1392392" y="0"/>
                </a:cubicBezTo>
                <a:close/>
              </a:path>
            </a:pathLst>
          </a:custGeom>
        </p:spPr>
      </p:pic>
      <p:pic>
        <p:nvPicPr>
          <p:cNvPr id="7" name="Picture 6" descr="A pink starfish on the ground&#10;&#10;AI-generated content may be incorrect.">
            <a:extLst>
              <a:ext uri="{FF2B5EF4-FFF2-40B4-BE49-F238E27FC236}">
                <a16:creationId xmlns:a16="http://schemas.microsoft.com/office/drawing/2014/main" id="{7CA808C7-FA9D-3810-640C-D277FFC730E5}"/>
              </a:ext>
            </a:extLst>
          </p:cNvPr>
          <p:cNvPicPr>
            <a:picLocks noChangeAspect="1"/>
          </p:cNvPicPr>
          <p:nvPr/>
        </p:nvPicPr>
        <p:blipFill>
          <a:blip r:embed="rId4"/>
          <a:srcRect l="8951" t="1" r="5355" b="7660"/>
          <a:stretch/>
        </p:blipFill>
        <p:spPr>
          <a:xfrm rot="10800000">
            <a:off x="6821882" y="-9763"/>
            <a:ext cx="2635464" cy="2099974"/>
          </a:xfrm>
          <a:custGeom>
            <a:avLst/>
            <a:gdLst/>
            <a:ahLst/>
            <a:cxnLst/>
            <a:rect l="l" t="t" r="r" b="b"/>
            <a:pathLst>
              <a:path w="3555818" h="2817584">
                <a:moveTo>
                  <a:pt x="1777909" y="0"/>
                </a:moveTo>
                <a:cubicBezTo>
                  <a:pt x="2759821" y="0"/>
                  <a:pt x="3555818" y="795997"/>
                  <a:pt x="3555818" y="1777909"/>
                </a:cubicBezTo>
                <a:cubicBezTo>
                  <a:pt x="3555818" y="2146126"/>
                  <a:pt x="3443881" y="2488199"/>
                  <a:pt x="3252179" y="2771955"/>
                </a:cubicBezTo>
                <a:lnTo>
                  <a:pt x="3218058" y="2817584"/>
                </a:lnTo>
                <a:lnTo>
                  <a:pt x="337760" y="2817584"/>
                </a:lnTo>
                <a:lnTo>
                  <a:pt x="303639" y="2771955"/>
                </a:lnTo>
                <a:cubicBezTo>
                  <a:pt x="111937" y="2488199"/>
                  <a:pt x="0" y="2146126"/>
                  <a:pt x="0" y="1777909"/>
                </a:cubicBezTo>
                <a:cubicBezTo>
                  <a:pt x="0" y="795997"/>
                  <a:pt x="795997" y="0"/>
                  <a:pt x="1777909" y="0"/>
                </a:cubicBezTo>
                <a:close/>
              </a:path>
            </a:pathLst>
          </a:custGeom>
        </p:spPr>
      </p:pic>
      <p:sp>
        <p:nvSpPr>
          <p:cNvPr id="378" name="Graphic 31">
            <a:extLst>
              <a:ext uri="{FF2B5EF4-FFF2-40B4-BE49-F238E27FC236}">
                <a16:creationId xmlns:a16="http://schemas.microsoft.com/office/drawing/2014/main" id="{1CF7DF92-B01A-4340-9465-5B2DC9650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230" y="40510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pic>
        <p:nvPicPr>
          <p:cNvPr id="9" name="Picture 8" descr="A close-up of a starfish&#10;&#10;AI-generated content may be incorrect.">
            <a:extLst>
              <a:ext uri="{FF2B5EF4-FFF2-40B4-BE49-F238E27FC236}">
                <a16:creationId xmlns:a16="http://schemas.microsoft.com/office/drawing/2014/main" id="{C021B5D2-4824-56C9-CFF3-5FABC1A80882}"/>
              </a:ext>
            </a:extLst>
          </p:cNvPr>
          <p:cNvPicPr>
            <a:picLocks noChangeAspect="1"/>
          </p:cNvPicPr>
          <p:nvPr/>
        </p:nvPicPr>
        <p:blipFill>
          <a:blip r:embed="rId5"/>
          <a:srcRect l="14814" t="10799" r="13732" b="8060"/>
          <a:stretch/>
        </p:blipFill>
        <p:spPr>
          <a:xfrm>
            <a:off x="4353046" y="454500"/>
            <a:ext cx="1802199" cy="1826873"/>
          </a:xfrm>
          <a:custGeom>
            <a:avLst/>
            <a:gdLst/>
            <a:ahLst/>
            <a:cxnLst/>
            <a:rect l="l" t="t" r="r" b="b"/>
            <a:pathLst>
              <a:path w="1924906" h="1924906">
                <a:moveTo>
                  <a:pt x="962453" y="0"/>
                </a:moveTo>
                <a:cubicBezTo>
                  <a:pt x="1494001" y="0"/>
                  <a:pt x="1924906" y="430905"/>
                  <a:pt x="1924906" y="962453"/>
                </a:cubicBezTo>
                <a:cubicBezTo>
                  <a:pt x="1924906" y="1494001"/>
                  <a:pt x="1494001" y="1924906"/>
                  <a:pt x="962453" y="1924906"/>
                </a:cubicBezTo>
                <a:cubicBezTo>
                  <a:pt x="430905" y="1924906"/>
                  <a:pt x="0" y="1494001"/>
                  <a:pt x="0" y="962453"/>
                </a:cubicBezTo>
                <a:cubicBezTo>
                  <a:pt x="0" y="430905"/>
                  <a:pt x="430905" y="0"/>
                  <a:pt x="962453" y="0"/>
                </a:cubicBezTo>
                <a:close/>
              </a:path>
            </a:pathLst>
          </a:custGeom>
        </p:spPr>
      </p:pic>
      <p:pic>
        <p:nvPicPr>
          <p:cNvPr id="10" name="Picture 9">
            <a:extLst>
              <a:ext uri="{FF2B5EF4-FFF2-40B4-BE49-F238E27FC236}">
                <a16:creationId xmlns:a16="http://schemas.microsoft.com/office/drawing/2014/main" id="{FC8ABEF3-21C1-D3DF-DE87-B3F43317C910}"/>
              </a:ext>
            </a:extLst>
          </p:cNvPr>
          <p:cNvPicPr>
            <a:picLocks noChangeAspect="1"/>
          </p:cNvPicPr>
          <p:nvPr/>
        </p:nvPicPr>
        <p:blipFill>
          <a:blip r:embed="rId6"/>
          <a:srcRect l="14457" r="18391" b="2"/>
          <a:stretch/>
        </p:blipFill>
        <p:spPr>
          <a:xfrm>
            <a:off x="4420203" y="3001839"/>
            <a:ext cx="2427383" cy="2427383"/>
          </a:xfrm>
          <a:custGeom>
            <a:avLst/>
            <a:gdLst/>
            <a:ahLst/>
            <a:cxnLst/>
            <a:rect l="l" t="t" r="r" b="b"/>
            <a:pathLst>
              <a:path w="2784784" h="2784784">
                <a:moveTo>
                  <a:pt x="1392392" y="0"/>
                </a:moveTo>
                <a:cubicBezTo>
                  <a:pt x="2161389" y="0"/>
                  <a:pt x="2784784" y="623395"/>
                  <a:pt x="2784784" y="1392392"/>
                </a:cubicBezTo>
                <a:cubicBezTo>
                  <a:pt x="2784784" y="2161389"/>
                  <a:pt x="2161389" y="2784784"/>
                  <a:pt x="1392392" y="2784784"/>
                </a:cubicBezTo>
                <a:cubicBezTo>
                  <a:pt x="623395" y="2784784"/>
                  <a:pt x="0" y="2161389"/>
                  <a:pt x="0" y="1392392"/>
                </a:cubicBezTo>
                <a:cubicBezTo>
                  <a:pt x="0" y="623395"/>
                  <a:pt x="623395" y="0"/>
                  <a:pt x="1392392" y="0"/>
                </a:cubicBezTo>
                <a:close/>
              </a:path>
            </a:pathLst>
          </a:custGeom>
        </p:spPr>
      </p:pic>
      <p:pic>
        <p:nvPicPr>
          <p:cNvPr id="11" name="Picture 10" descr="A red starfish on the ground&#10;&#10;AI-generated content may be incorrect.">
            <a:extLst>
              <a:ext uri="{FF2B5EF4-FFF2-40B4-BE49-F238E27FC236}">
                <a16:creationId xmlns:a16="http://schemas.microsoft.com/office/drawing/2014/main" id="{426ECC21-A885-B5CB-A41C-4BBBE767FAC5}"/>
              </a:ext>
            </a:extLst>
          </p:cNvPr>
          <p:cNvPicPr>
            <a:picLocks noChangeAspect="1"/>
          </p:cNvPicPr>
          <p:nvPr/>
        </p:nvPicPr>
        <p:blipFill>
          <a:blip r:embed="rId7"/>
          <a:srcRect l="1337" r="14684" b="2"/>
          <a:stretch/>
        </p:blipFill>
        <p:spPr>
          <a:xfrm>
            <a:off x="1275238" y="4440380"/>
            <a:ext cx="3063381" cy="2427383"/>
          </a:xfrm>
          <a:custGeom>
            <a:avLst/>
            <a:gdLst/>
            <a:ahLst/>
            <a:cxnLst/>
            <a:rect l="l" t="t" r="r" b="b"/>
            <a:pathLst>
              <a:path w="3555818" h="2817584">
                <a:moveTo>
                  <a:pt x="1777909" y="0"/>
                </a:moveTo>
                <a:cubicBezTo>
                  <a:pt x="2759821" y="0"/>
                  <a:pt x="3555818" y="795997"/>
                  <a:pt x="3555818" y="1777909"/>
                </a:cubicBezTo>
                <a:cubicBezTo>
                  <a:pt x="3555818" y="2146126"/>
                  <a:pt x="3443881" y="2488199"/>
                  <a:pt x="3252179" y="2771955"/>
                </a:cubicBezTo>
                <a:lnTo>
                  <a:pt x="3218058" y="2817584"/>
                </a:lnTo>
                <a:lnTo>
                  <a:pt x="337760" y="2817584"/>
                </a:lnTo>
                <a:lnTo>
                  <a:pt x="303639" y="2771955"/>
                </a:lnTo>
                <a:cubicBezTo>
                  <a:pt x="111937" y="2488199"/>
                  <a:pt x="0" y="2146126"/>
                  <a:pt x="0" y="1777909"/>
                </a:cubicBezTo>
                <a:cubicBezTo>
                  <a:pt x="0" y="795997"/>
                  <a:pt x="795997" y="0"/>
                  <a:pt x="1777909" y="0"/>
                </a:cubicBezTo>
                <a:close/>
              </a:path>
            </a:pathLst>
          </a:custGeom>
        </p:spPr>
      </p:pic>
      <p:sp>
        <p:nvSpPr>
          <p:cNvPr id="15" name="Title 1">
            <a:extLst>
              <a:ext uri="{FF2B5EF4-FFF2-40B4-BE49-F238E27FC236}">
                <a16:creationId xmlns:a16="http://schemas.microsoft.com/office/drawing/2014/main" id="{9FA02A5B-24AB-AD15-5CC9-6778A1570F69}"/>
              </a:ext>
            </a:extLst>
          </p:cNvPr>
          <p:cNvSpPr txBox="1">
            <a:spLocks/>
          </p:cNvSpPr>
          <p:nvPr/>
        </p:nvSpPr>
        <p:spPr>
          <a:xfrm>
            <a:off x="6246176" y="1139309"/>
            <a:ext cx="5279179" cy="22741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6000" b="1" i="0" kern="1200" cap="all" baseline="0">
                <a:solidFill>
                  <a:schemeClr val="tx1"/>
                </a:solidFill>
                <a:latin typeface="+mj-lt"/>
                <a:ea typeface="+mj-ea"/>
                <a:cs typeface="+mj-cs"/>
              </a:defRPr>
            </a:lvl1pPr>
          </a:lstStyle>
          <a:p>
            <a:pPr algn="r"/>
            <a:r>
              <a:rPr lang="en-US" sz="5000">
                <a:solidFill>
                  <a:schemeClr val="bg1"/>
                </a:solidFill>
              </a:rPr>
              <a:t>Sea Stars</a:t>
            </a:r>
          </a:p>
        </p:txBody>
      </p:sp>
      <p:sp>
        <p:nvSpPr>
          <p:cNvPr id="16" name="Subtitle 2">
            <a:extLst>
              <a:ext uri="{FF2B5EF4-FFF2-40B4-BE49-F238E27FC236}">
                <a16:creationId xmlns:a16="http://schemas.microsoft.com/office/drawing/2014/main" id="{0C0B83AB-3BE6-22B3-F167-B73AE89E927D}"/>
              </a:ext>
            </a:extLst>
          </p:cNvPr>
          <p:cNvSpPr txBox="1">
            <a:spLocks/>
          </p:cNvSpPr>
          <p:nvPr/>
        </p:nvSpPr>
        <p:spPr>
          <a:xfrm>
            <a:off x="6064107" y="3430444"/>
            <a:ext cx="5279179" cy="1853298"/>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US">
                <a:solidFill>
                  <a:schemeClr val="bg1"/>
                </a:solidFill>
              </a:rPr>
              <a:t>SAFE Program</a:t>
            </a:r>
          </a:p>
          <a:p>
            <a:pPr algn="r"/>
            <a:r>
              <a:rPr lang="en-US" sz="1800">
                <a:solidFill>
                  <a:schemeClr val="bg1"/>
                </a:solidFill>
              </a:rPr>
              <a:t>Perspective Taking</a:t>
            </a:r>
          </a:p>
          <a:p>
            <a:pPr algn="r"/>
            <a:r>
              <a:rPr lang="en-US" sz="1800">
                <a:solidFill>
                  <a:schemeClr val="bg1"/>
                </a:solidFill>
              </a:rPr>
              <a:t>Modeling</a:t>
            </a:r>
          </a:p>
          <a:p>
            <a:pPr algn="r"/>
            <a:r>
              <a:rPr lang="en-US" sz="1800">
                <a:solidFill>
                  <a:schemeClr val="bg1"/>
                </a:solidFill>
              </a:rPr>
              <a:t>Framing</a:t>
            </a:r>
          </a:p>
          <a:p>
            <a:pPr algn="r"/>
            <a:r>
              <a:rPr lang="en-US" sz="1800">
                <a:solidFill>
                  <a:schemeClr val="bg1"/>
                </a:solidFill>
              </a:rPr>
              <a:t>Diversity</a:t>
            </a:r>
          </a:p>
          <a:p>
            <a:pPr algn="r"/>
            <a:endParaRPr lang="en-US" sz="1800">
              <a:solidFill>
                <a:schemeClr val="bg1"/>
              </a:solidFill>
            </a:endParaRPr>
          </a:p>
          <a:p>
            <a:pPr algn="r"/>
            <a:endParaRPr lang="en-US">
              <a:solidFill>
                <a:schemeClr val="bg1"/>
              </a:solidFill>
            </a:endParaRPr>
          </a:p>
          <a:p>
            <a:pPr algn="r"/>
            <a:endParaRPr lang="en-US">
              <a:solidFill>
                <a:schemeClr val="bg1"/>
              </a:solidFill>
            </a:endParaRPr>
          </a:p>
        </p:txBody>
      </p:sp>
      <p:pic>
        <p:nvPicPr>
          <p:cNvPr id="4" name="Picture 3" descr="A close up&#10;&#10;AI-generated content may be incorrect.">
            <a:extLst>
              <a:ext uri="{FF2B5EF4-FFF2-40B4-BE49-F238E27FC236}">
                <a16:creationId xmlns:a16="http://schemas.microsoft.com/office/drawing/2014/main" id="{C3E83E5D-17FA-354F-AECE-A65076B8785F}"/>
              </a:ext>
            </a:extLst>
          </p:cNvPr>
          <p:cNvPicPr>
            <a:picLocks noChangeAspect="1"/>
          </p:cNvPicPr>
          <p:nvPr/>
        </p:nvPicPr>
        <p:blipFill>
          <a:blip r:embed="rId8"/>
          <a:srcRect t="16394" r="11460" b="2"/>
          <a:stretch/>
        </p:blipFill>
        <p:spPr>
          <a:xfrm>
            <a:off x="122201" y="395986"/>
            <a:ext cx="3681019" cy="3536655"/>
          </a:xfrm>
          <a:custGeom>
            <a:avLst/>
            <a:gdLst/>
            <a:ahLst/>
            <a:cxnLst/>
            <a:rect l="l" t="t" r="r" b="b"/>
            <a:pathLst>
              <a:path w="1924906" h="1924906">
                <a:moveTo>
                  <a:pt x="962453" y="0"/>
                </a:moveTo>
                <a:cubicBezTo>
                  <a:pt x="1494001" y="0"/>
                  <a:pt x="1924906" y="430905"/>
                  <a:pt x="1924906" y="962453"/>
                </a:cubicBezTo>
                <a:cubicBezTo>
                  <a:pt x="1924906" y="1494001"/>
                  <a:pt x="1494001" y="1924906"/>
                  <a:pt x="962453" y="1924906"/>
                </a:cubicBezTo>
                <a:cubicBezTo>
                  <a:pt x="430905" y="1924906"/>
                  <a:pt x="0" y="1494001"/>
                  <a:pt x="0" y="962453"/>
                </a:cubicBezTo>
                <a:cubicBezTo>
                  <a:pt x="0" y="430905"/>
                  <a:pt x="430905" y="0"/>
                  <a:pt x="962453" y="0"/>
                </a:cubicBezTo>
                <a:close/>
              </a:path>
            </a:pathLst>
          </a:custGeom>
        </p:spPr>
      </p:pic>
      <p:sp>
        <p:nvSpPr>
          <p:cNvPr id="17" name="TextBox 16">
            <a:extLst>
              <a:ext uri="{FF2B5EF4-FFF2-40B4-BE49-F238E27FC236}">
                <a16:creationId xmlns:a16="http://schemas.microsoft.com/office/drawing/2014/main" id="{E79AEFB8-AF49-D992-58BB-40B52BA4143B}"/>
              </a:ext>
            </a:extLst>
          </p:cNvPr>
          <p:cNvSpPr txBox="1"/>
          <p:nvPr/>
        </p:nvSpPr>
        <p:spPr>
          <a:xfrm>
            <a:off x="10916762" y="6416058"/>
            <a:ext cx="1095172" cy="369332"/>
          </a:xfrm>
          <a:prstGeom prst="rect">
            <a:avLst/>
          </a:prstGeom>
          <a:noFill/>
        </p:spPr>
        <p:txBody>
          <a:bodyPr wrap="none" rtlCol="0">
            <a:spAutoFit/>
          </a:bodyPr>
          <a:lstStyle/>
          <a:p>
            <a:r>
              <a:rPr lang="en-US">
                <a:solidFill>
                  <a:schemeClr val="bg1"/>
                </a:solidFill>
              </a:rPr>
              <a:t>All Ages</a:t>
            </a:r>
          </a:p>
        </p:txBody>
      </p:sp>
    </p:spTree>
    <p:extLst>
      <p:ext uri="{BB962C8B-B14F-4D97-AF65-F5344CB8AC3E}">
        <p14:creationId xmlns:p14="http://schemas.microsoft.com/office/powerpoint/2010/main" val="3104103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4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BAB3C1-5B65-3607-1618-B6585EA028F3}"/>
            </a:ext>
          </a:extLst>
        </p:cNvPr>
        <p:cNvGrpSpPr/>
        <p:nvPr/>
      </p:nvGrpSpPr>
      <p:grpSpPr>
        <a:xfrm>
          <a:off x="0" y="0"/>
          <a:ext cx="0" cy="0"/>
          <a:chOff x="0" y="0"/>
          <a:chExt cx="0" cy="0"/>
        </a:xfrm>
      </p:grpSpPr>
      <p:sp>
        <p:nvSpPr>
          <p:cNvPr id="399" name="Rectangle 398">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8192F45C-D459-E371-2BA4-3E2ABA256B8D}"/>
              </a:ext>
            </a:extLst>
          </p:cNvPr>
          <p:cNvSpPr txBox="1">
            <a:spLocks/>
          </p:cNvSpPr>
          <p:nvPr/>
        </p:nvSpPr>
        <p:spPr>
          <a:xfrm>
            <a:off x="-5593197" y="2694494"/>
            <a:ext cx="10363508" cy="238163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6000" b="1" i="0" kern="1200" cap="all" baseline="0">
                <a:solidFill>
                  <a:schemeClr val="tx1"/>
                </a:solidFill>
                <a:latin typeface="+mj-lt"/>
                <a:ea typeface="+mj-ea"/>
                <a:cs typeface="+mj-cs"/>
              </a:defRPr>
            </a:lvl1pPr>
          </a:lstStyle>
          <a:p>
            <a:pPr algn="r">
              <a:spcAft>
                <a:spcPts val="600"/>
              </a:spcAft>
            </a:pPr>
            <a:r>
              <a:rPr lang="en-US" sz="4800" b="1" i="0" kern="1200" cap="all" baseline="0">
                <a:solidFill>
                  <a:schemeClr val="bg1"/>
                </a:solidFill>
                <a:latin typeface="+mj-lt"/>
                <a:ea typeface="+mj-ea"/>
                <a:cs typeface="+mj-cs"/>
              </a:rPr>
              <a:t>Discovery </a:t>
            </a:r>
          </a:p>
          <a:p>
            <a:pPr algn="r">
              <a:spcAft>
                <a:spcPts val="600"/>
              </a:spcAft>
            </a:pPr>
            <a:r>
              <a:rPr lang="en-US" sz="4800" b="1" i="0" kern="1200" cap="all" baseline="0">
                <a:solidFill>
                  <a:schemeClr val="bg1"/>
                </a:solidFill>
                <a:latin typeface="+mj-lt"/>
                <a:ea typeface="+mj-ea"/>
                <a:cs typeface="+mj-cs"/>
              </a:rPr>
              <a:t>touch POOLS</a:t>
            </a:r>
          </a:p>
        </p:txBody>
      </p:sp>
      <p:pic>
        <p:nvPicPr>
          <p:cNvPr id="6" name="Picture 5" descr="A child looking at a fish in a tank&#10;&#10;AI-generated content may be incorrect.">
            <a:extLst>
              <a:ext uri="{FF2B5EF4-FFF2-40B4-BE49-F238E27FC236}">
                <a16:creationId xmlns:a16="http://schemas.microsoft.com/office/drawing/2014/main" id="{AC37043D-828A-CC5B-BED4-D55BD5B4760F}"/>
              </a:ext>
            </a:extLst>
          </p:cNvPr>
          <p:cNvPicPr>
            <a:picLocks noChangeAspect="1"/>
          </p:cNvPicPr>
          <p:nvPr/>
        </p:nvPicPr>
        <p:blipFill>
          <a:blip r:embed="rId3"/>
          <a:srcRect r="4" b="15445"/>
          <a:stretch/>
        </p:blipFill>
        <p:spPr>
          <a:xfrm>
            <a:off x="20" y="820990"/>
            <a:ext cx="4620618" cy="2608009"/>
          </a:xfrm>
          <a:prstGeom prst="rect">
            <a:avLst/>
          </a:prstGeom>
        </p:spPr>
      </p:pic>
      <p:pic>
        <p:nvPicPr>
          <p:cNvPr id="18" name="Picture 17" descr="A group of children looking at a television&#10;&#10;AI-generated content may be incorrect.">
            <a:extLst>
              <a:ext uri="{FF2B5EF4-FFF2-40B4-BE49-F238E27FC236}">
                <a16:creationId xmlns:a16="http://schemas.microsoft.com/office/drawing/2014/main" id="{0B4D652D-7DFE-B781-9AE4-84A1012958C6}"/>
              </a:ext>
            </a:extLst>
          </p:cNvPr>
          <p:cNvPicPr>
            <a:picLocks noChangeAspect="1"/>
          </p:cNvPicPr>
          <p:nvPr/>
        </p:nvPicPr>
        <p:blipFill>
          <a:blip r:embed="rId4"/>
          <a:srcRect l="8342" r="4048" b="2"/>
          <a:stretch/>
        </p:blipFill>
        <p:spPr>
          <a:xfrm>
            <a:off x="4751668" y="820990"/>
            <a:ext cx="3423107" cy="2608009"/>
          </a:xfrm>
          <a:prstGeom prst="rect">
            <a:avLst/>
          </a:prstGeom>
        </p:spPr>
      </p:pic>
      <p:pic>
        <p:nvPicPr>
          <p:cNvPr id="4" name="Picture 3" descr="A hand touching a starfish&#10;&#10;AI-generated content may be incorrect.">
            <a:extLst>
              <a:ext uri="{FF2B5EF4-FFF2-40B4-BE49-F238E27FC236}">
                <a16:creationId xmlns:a16="http://schemas.microsoft.com/office/drawing/2014/main" id="{1A764250-02E6-BA43-58AB-AA065E59EBF5}"/>
              </a:ext>
            </a:extLst>
          </p:cNvPr>
          <p:cNvPicPr>
            <a:picLocks noChangeAspect="1"/>
          </p:cNvPicPr>
          <p:nvPr/>
        </p:nvPicPr>
        <p:blipFill>
          <a:blip r:embed="rId5"/>
          <a:srcRect r="537" b="2"/>
          <a:stretch/>
        </p:blipFill>
        <p:spPr>
          <a:xfrm>
            <a:off x="8305797" y="820991"/>
            <a:ext cx="3886200" cy="2608009"/>
          </a:xfrm>
          <a:prstGeom prst="rect">
            <a:avLst/>
          </a:prstGeom>
        </p:spPr>
      </p:pic>
      <p:sp>
        <p:nvSpPr>
          <p:cNvPr id="40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4660" y="373377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398"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419385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40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322" y="47176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21" name="Subtitle 2">
            <a:extLst>
              <a:ext uri="{FF2B5EF4-FFF2-40B4-BE49-F238E27FC236}">
                <a16:creationId xmlns:a16="http://schemas.microsoft.com/office/drawing/2014/main" id="{062D0F99-B756-6602-18BF-A4068118858D}"/>
              </a:ext>
            </a:extLst>
          </p:cNvPr>
          <p:cNvSpPr txBox="1">
            <a:spLocks/>
          </p:cNvSpPr>
          <p:nvPr/>
        </p:nvSpPr>
        <p:spPr>
          <a:xfrm>
            <a:off x="8396606" y="4866382"/>
            <a:ext cx="5279179" cy="1853298"/>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b="1">
                <a:solidFill>
                  <a:schemeClr val="bg1"/>
                </a:solidFill>
              </a:rPr>
              <a:t>Storytelling</a:t>
            </a:r>
          </a:p>
          <a:p>
            <a:r>
              <a:rPr lang="en-US" sz="1800" b="1">
                <a:solidFill>
                  <a:schemeClr val="bg1"/>
                </a:solidFill>
              </a:rPr>
              <a:t>Framing</a:t>
            </a:r>
          </a:p>
          <a:p>
            <a:r>
              <a:rPr lang="en-US" sz="1800" b="1">
                <a:solidFill>
                  <a:schemeClr val="bg1"/>
                </a:solidFill>
              </a:rPr>
              <a:t>Direct Interaction</a:t>
            </a:r>
            <a:endParaRPr lang="en-US" sz="1800">
              <a:solidFill>
                <a:schemeClr val="bg1"/>
              </a:solidFill>
            </a:endParaRPr>
          </a:p>
          <a:p>
            <a:r>
              <a:rPr lang="en-US" sz="1800" b="1">
                <a:solidFill>
                  <a:schemeClr val="bg1"/>
                </a:solidFill>
              </a:rPr>
              <a:t>Building Connections</a:t>
            </a:r>
            <a:endParaRPr lang="en-US" sz="1800">
              <a:solidFill>
                <a:schemeClr val="bg1"/>
              </a:solidFill>
            </a:endParaRPr>
          </a:p>
          <a:p>
            <a:r>
              <a:rPr lang="en-US" sz="1800" b="1">
                <a:solidFill>
                  <a:schemeClr val="bg1"/>
                </a:solidFill>
              </a:rPr>
              <a:t>Modeling</a:t>
            </a:r>
          </a:p>
          <a:p>
            <a:endParaRPr lang="en-US" sz="1800">
              <a:solidFill>
                <a:schemeClr val="bg1"/>
              </a:solidFill>
            </a:endParaRPr>
          </a:p>
          <a:p>
            <a:endParaRPr lang="en-US" sz="1800">
              <a:solidFill>
                <a:schemeClr val="bg1"/>
              </a:solidFill>
            </a:endParaRPr>
          </a:p>
          <a:p>
            <a:endParaRPr lang="en-US">
              <a:solidFill>
                <a:schemeClr val="bg1"/>
              </a:solidFill>
            </a:endParaRPr>
          </a:p>
          <a:p>
            <a:endParaRPr lang="en-US">
              <a:solidFill>
                <a:schemeClr val="bg1"/>
              </a:solidFill>
            </a:endParaRPr>
          </a:p>
        </p:txBody>
      </p:sp>
      <p:sp>
        <p:nvSpPr>
          <p:cNvPr id="22" name="Rectangle 21">
            <a:extLst>
              <a:ext uri="{FF2B5EF4-FFF2-40B4-BE49-F238E27FC236}">
                <a16:creationId xmlns:a16="http://schemas.microsoft.com/office/drawing/2014/main" id="{0A37A0C0-7BC6-43C3-3AB1-170FC864DA3A}"/>
              </a:ext>
            </a:extLst>
          </p:cNvPr>
          <p:cNvSpPr/>
          <p:nvPr/>
        </p:nvSpPr>
        <p:spPr>
          <a:xfrm>
            <a:off x="8305797" y="4248169"/>
            <a:ext cx="45731" cy="26641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000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4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44634" y="-324533"/>
            <a:ext cx="6866759" cy="7346757"/>
          </a:xfrm>
          <a:prstGeom prst="rect">
            <a:avLst/>
          </a:prstGeom>
          <a:solidFill>
            <a:srgbClr val="05215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en-US" sz="2400"/>
          </a:p>
        </p:txBody>
      </p:sp>
      <p:grpSp>
        <p:nvGrpSpPr>
          <p:cNvPr id="2" name="Group 2"/>
          <p:cNvGrpSpPr/>
          <p:nvPr/>
        </p:nvGrpSpPr>
        <p:grpSpPr>
          <a:xfrm>
            <a:off x="5106071" y="-164225"/>
            <a:ext cx="7244319" cy="7186449"/>
            <a:chOff x="0" y="0"/>
            <a:chExt cx="14488636" cy="14372898"/>
          </a:xfrm>
        </p:grpSpPr>
        <p:pic>
          <p:nvPicPr>
            <p:cNvPr id="3" name="Picture 3"/>
            <p:cNvPicPr>
              <a:picLocks noChangeAspect="1"/>
            </p:cNvPicPr>
            <p:nvPr/>
          </p:nvPicPr>
          <p:blipFill>
            <a:blip r:embed="rId2"/>
            <a:srcRect l="17112" r="17112"/>
            <a:stretch>
              <a:fillRect/>
            </a:stretch>
          </p:blipFill>
          <p:spPr>
            <a:xfrm flipH="1">
              <a:off x="0" y="0"/>
              <a:ext cx="14488636" cy="14372898"/>
            </a:xfrm>
            <a:prstGeom prst="rect">
              <a:avLst/>
            </a:prstGeom>
          </p:spPr>
        </p:pic>
      </p:grpSp>
      <p:sp>
        <p:nvSpPr>
          <p:cNvPr id="4" name="Freeform 4"/>
          <p:cNvSpPr/>
          <p:nvPr/>
        </p:nvSpPr>
        <p:spPr>
          <a:xfrm rot="-10800000" flipH="1">
            <a:off x="5080671" y="-324532"/>
            <a:ext cx="4163008" cy="7507063"/>
          </a:xfrm>
          <a:custGeom>
            <a:avLst/>
            <a:gdLst/>
            <a:ahLst/>
            <a:cxnLst/>
            <a:rect l="l" t="t" r="r" b="b"/>
            <a:pathLst>
              <a:path w="6244511" h="11260594">
                <a:moveTo>
                  <a:pt x="6244511" y="0"/>
                </a:moveTo>
                <a:lnTo>
                  <a:pt x="0" y="0"/>
                </a:lnTo>
                <a:lnTo>
                  <a:pt x="0" y="11260594"/>
                </a:lnTo>
                <a:lnTo>
                  <a:pt x="6244511" y="11260594"/>
                </a:lnTo>
                <a:lnTo>
                  <a:pt x="6244511" y="0"/>
                </a:lnTo>
                <a:close/>
              </a:path>
            </a:pathLst>
          </a:custGeom>
          <a:blipFill>
            <a:blip r:embed="rId3"/>
            <a:stretch>
              <a:fillRect/>
            </a:stretch>
          </a:blipFill>
        </p:spPr>
        <p:txBody>
          <a:bodyPr/>
          <a:lstStyle/>
          <a:p>
            <a:endParaRPr lang="en-US"/>
          </a:p>
        </p:txBody>
      </p:sp>
      <p:sp>
        <p:nvSpPr>
          <p:cNvPr id="6" name="TextBox 6"/>
          <p:cNvSpPr txBox="1"/>
          <p:nvPr/>
        </p:nvSpPr>
        <p:spPr>
          <a:xfrm>
            <a:off x="676565" y="4495801"/>
            <a:ext cx="6246708" cy="743793"/>
          </a:xfrm>
          <a:prstGeom prst="rect">
            <a:avLst/>
          </a:prstGeom>
        </p:spPr>
        <p:txBody>
          <a:bodyPr lIns="0" tIns="0" rIns="0" bIns="0" rtlCol="0" anchor="t">
            <a:spAutoFit/>
          </a:bodyPr>
          <a:lstStyle/>
          <a:p>
            <a:pPr>
              <a:lnSpc>
                <a:spcPts val="2933"/>
              </a:lnSpc>
            </a:pPr>
            <a:r>
              <a:rPr lang="en-US" sz="2667" b="1">
                <a:solidFill>
                  <a:srgbClr val="FFFFFF"/>
                </a:solidFill>
                <a:latin typeface="Quicksand Bold"/>
                <a:ea typeface="Quicksand Bold"/>
                <a:cs typeface="Quicksand Bold"/>
                <a:sym typeface="Quicksand Bold"/>
              </a:rPr>
              <a:t>BLANK PARK ZOO</a:t>
            </a:r>
          </a:p>
          <a:p>
            <a:pPr>
              <a:lnSpc>
                <a:spcPts val="2933"/>
              </a:lnSpc>
            </a:pPr>
            <a:r>
              <a:rPr lang="en-US" sz="2667" b="1">
                <a:solidFill>
                  <a:srgbClr val="FFFFFF"/>
                </a:solidFill>
                <a:latin typeface="Quicksand Bold"/>
                <a:ea typeface="Quicksand Bold"/>
                <a:cs typeface="Quicksand Bold"/>
                <a:sym typeface="Quicksand Bold"/>
              </a:rPr>
              <a:t>SAFE: CORAL</a:t>
            </a:r>
          </a:p>
        </p:txBody>
      </p:sp>
      <p:sp>
        <p:nvSpPr>
          <p:cNvPr id="7" name="TextBox 7"/>
          <p:cNvSpPr txBox="1"/>
          <p:nvPr/>
        </p:nvSpPr>
        <p:spPr>
          <a:xfrm>
            <a:off x="685801" y="2001146"/>
            <a:ext cx="6246708" cy="1846659"/>
          </a:xfrm>
          <a:prstGeom prst="rect">
            <a:avLst/>
          </a:prstGeom>
        </p:spPr>
        <p:txBody>
          <a:bodyPr lIns="0" tIns="0" rIns="0" bIns="0" rtlCol="0" anchor="t">
            <a:spAutoFit/>
          </a:bodyPr>
          <a:lstStyle/>
          <a:p>
            <a:pPr>
              <a:lnSpc>
                <a:spcPts val="7200"/>
              </a:lnSpc>
            </a:pPr>
            <a:r>
              <a:rPr lang="en-US" sz="6000">
                <a:solidFill>
                  <a:srgbClr val="FFFFFF"/>
                </a:solidFill>
                <a:latin typeface="Anton"/>
                <a:ea typeface="Anton"/>
                <a:cs typeface="Anton"/>
                <a:sym typeface="Anton"/>
              </a:rPr>
              <a:t>Building Empathy for Coral</a:t>
            </a:r>
          </a:p>
        </p:txBody>
      </p:sp>
    </p:spTree>
    <p:extLst>
      <p:ext uri="{BB962C8B-B14F-4D97-AF65-F5344CB8AC3E}">
        <p14:creationId xmlns:p14="http://schemas.microsoft.com/office/powerpoint/2010/main" val="29676092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888" b="-8888"/>
            </a:stretch>
          </a:blipFill>
        </p:spPr>
        <p:txBody>
          <a:bodyPr/>
          <a:lstStyle/>
          <a:p>
            <a:endParaRPr lang="en-US"/>
          </a:p>
        </p:txBody>
      </p:sp>
      <p:grpSp>
        <p:nvGrpSpPr>
          <p:cNvPr id="3" name="Group 3"/>
          <p:cNvGrpSpPr/>
          <p:nvPr/>
        </p:nvGrpSpPr>
        <p:grpSpPr>
          <a:xfrm>
            <a:off x="-339692" y="485709"/>
            <a:ext cx="12621999" cy="5964391"/>
            <a:chOff x="0" y="0"/>
            <a:chExt cx="4986468" cy="2356302"/>
          </a:xfrm>
        </p:grpSpPr>
        <p:sp>
          <p:nvSpPr>
            <p:cNvPr id="4" name="Freeform 4"/>
            <p:cNvSpPr/>
            <p:nvPr/>
          </p:nvSpPr>
          <p:spPr>
            <a:xfrm>
              <a:off x="0" y="0"/>
              <a:ext cx="4986468" cy="2356302"/>
            </a:xfrm>
            <a:custGeom>
              <a:avLst/>
              <a:gdLst/>
              <a:ahLst/>
              <a:cxnLst/>
              <a:rect l="l" t="t" r="r" b="b"/>
              <a:pathLst>
                <a:path w="4986468" h="2356302">
                  <a:moveTo>
                    <a:pt x="0" y="0"/>
                  </a:moveTo>
                  <a:lnTo>
                    <a:pt x="4986468" y="0"/>
                  </a:lnTo>
                  <a:lnTo>
                    <a:pt x="4986468" y="2356302"/>
                  </a:lnTo>
                  <a:lnTo>
                    <a:pt x="0" y="2356302"/>
                  </a:lnTo>
                  <a:close/>
                </a:path>
              </a:pathLst>
            </a:custGeom>
            <a:solidFill>
              <a:srgbClr val="02163D">
                <a:alpha val="80000"/>
              </a:srgbClr>
            </a:solidFill>
          </p:spPr>
          <p:txBody>
            <a:bodyPr/>
            <a:lstStyle/>
            <a:p>
              <a:endParaRPr lang="en-US"/>
            </a:p>
          </p:txBody>
        </p:sp>
        <p:sp>
          <p:nvSpPr>
            <p:cNvPr id="5" name="TextBox 5"/>
            <p:cNvSpPr txBox="1"/>
            <p:nvPr/>
          </p:nvSpPr>
          <p:spPr>
            <a:xfrm>
              <a:off x="0" y="-38100"/>
              <a:ext cx="4986468" cy="2394402"/>
            </a:xfrm>
            <a:prstGeom prst="rect">
              <a:avLst/>
            </a:prstGeom>
          </p:spPr>
          <p:txBody>
            <a:bodyPr lIns="33867" tIns="33867" rIns="33867" bIns="33867" rtlCol="0" anchor="ctr"/>
            <a:lstStyle/>
            <a:p>
              <a:pPr algn="ctr">
                <a:lnSpc>
                  <a:spcPts val="1773"/>
                </a:lnSpc>
                <a:spcBef>
                  <a:spcPct val="0"/>
                </a:spcBef>
              </a:pPr>
              <a:endParaRPr sz="933"/>
            </a:p>
          </p:txBody>
        </p:sp>
      </p:grpSp>
      <p:sp>
        <p:nvSpPr>
          <p:cNvPr id="6" name="Freeform 6"/>
          <p:cNvSpPr/>
          <p:nvPr/>
        </p:nvSpPr>
        <p:spPr>
          <a:xfrm>
            <a:off x="1355118" y="2312262"/>
            <a:ext cx="4616191" cy="3465204"/>
          </a:xfrm>
          <a:custGeom>
            <a:avLst/>
            <a:gdLst/>
            <a:ahLst/>
            <a:cxnLst/>
            <a:rect l="l" t="t" r="r" b="b"/>
            <a:pathLst>
              <a:path w="6924285" h="5197806">
                <a:moveTo>
                  <a:pt x="0" y="0"/>
                </a:moveTo>
                <a:lnTo>
                  <a:pt x="6924285" y="0"/>
                </a:lnTo>
                <a:lnTo>
                  <a:pt x="6924285" y="5197806"/>
                </a:lnTo>
                <a:lnTo>
                  <a:pt x="0" y="5197806"/>
                </a:lnTo>
                <a:lnTo>
                  <a:pt x="0" y="0"/>
                </a:lnTo>
                <a:close/>
              </a:path>
            </a:pathLst>
          </a:custGeom>
          <a:blipFill>
            <a:blip r:embed="rId3"/>
            <a:stretch>
              <a:fillRect/>
            </a:stretch>
          </a:blipFill>
        </p:spPr>
        <p:txBody>
          <a:bodyPr/>
          <a:lstStyle/>
          <a:p>
            <a:endParaRPr lang="en-US"/>
          </a:p>
        </p:txBody>
      </p:sp>
      <p:sp>
        <p:nvSpPr>
          <p:cNvPr id="7" name="TextBox 7"/>
          <p:cNvSpPr txBox="1"/>
          <p:nvPr/>
        </p:nvSpPr>
        <p:spPr>
          <a:xfrm>
            <a:off x="2230287" y="968669"/>
            <a:ext cx="7731429" cy="872034"/>
          </a:xfrm>
          <a:prstGeom prst="rect">
            <a:avLst/>
          </a:prstGeom>
        </p:spPr>
        <p:txBody>
          <a:bodyPr lIns="0" tIns="0" rIns="0" bIns="0" rtlCol="0" anchor="t">
            <a:spAutoFit/>
          </a:bodyPr>
          <a:lstStyle/>
          <a:p>
            <a:pPr algn="ctr">
              <a:lnSpc>
                <a:spcPts val="6800"/>
              </a:lnSpc>
            </a:pPr>
            <a:r>
              <a:rPr lang="en-US" sz="5667">
                <a:solidFill>
                  <a:srgbClr val="FFFFFF"/>
                </a:solidFill>
                <a:latin typeface="Anton"/>
                <a:ea typeface="Anton"/>
                <a:cs typeface="Anton"/>
                <a:sym typeface="Anton"/>
              </a:rPr>
              <a:t>FRAMING</a:t>
            </a:r>
          </a:p>
        </p:txBody>
      </p:sp>
      <p:grpSp>
        <p:nvGrpSpPr>
          <p:cNvPr id="8" name="Group 8"/>
          <p:cNvGrpSpPr/>
          <p:nvPr/>
        </p:nvGrpSpPr>
        <p:grpSpPr>
          <a:xfrm>
            <a:off x="7924858" y="3026436"/>
            <a:ext cx="2036857" cy="2036857"/>
            <a:chOff x="0" y="0"/>
            <a:chExt cx="4073715" cy="4073715"/>
          </a:xfrm>
        </p:grpSpPr>
        <p:sp>
          <p:nvSpPr>
            <p:cNvPr id="9" name="Freeform 9"/>
            <p:cNvSpPr/>
            <p:nvPr/>
          </p:nvSpPr>
          <p:spPr>
            <a:xfrm>
              <a:off x="0" y="0"/>
              <a:ext cx="4073715" cy="4073715"/>
            </a:xfrm>
            <a:custGeom>
              <a:avLst/>
              <a:gdLst/>
              <a:ahLst/>
              <a:cxnLst/>
              <a:rect l="l" t="t" r="r" b="b"/>
              <a:pathLst>
                <a:path w="4073715" h="4073715">
                  <a:moveTo>
                    <a:pt x="0" y="0"/>
                  </a:moveTo>
                  <a:lnTo>
                    <a:pt x="4073715" y="0"/>
                  </a:lnTo>
                  <a:lnTo>
                    <a:pt x="4073715" y="4073715"/>
                  </a:lnTo>
                  <a:lnTo>
                    <a:pt x="0" y="4073715"/>
                  </a:lnTo>
                  <a:lnTo>
                    <a:pt x="0" y="0"/>
                  </a:lnTo>
                  <a:close/>
                </a:path>
              </a:pathLst>
            </a:custGeom>
            <a:blipFill>
              <a:blip r:embed="rId4"/>
              <a:stretch>
                <a:fillRect/>
              </a:stretch>
            </a:blipFill>
          </p:spPr>
          <p:txBody>
            <a:bodyPr/>
            <a:lstStyle/>
            <a:p>
              <a:endParaRPr lang="en-US"/>
            </a:p>
          </p:txBody>
        </p:sp>
      </p:grpSp>
    </p:spTree>
    <p:extLst>
      <p:ext uri="{BB962C8B-B14F-4D97-AF65-F5344CB8AC3E}">
        <p14:creationId xmlns:p14="http://schemas.microsoft.com/office/powerpoint/2010/main" val="405767922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8740" t="-14398" b="-14398"/>
            </a:stretch>
          </a:blipFill>
        </p:spPr>
        <p:txBody>
          <a:bodyPr/>
          <a:lstStyle/>
          <a:p>
            <a:endParaRPr lang="en-US"/>
          </a:p>
        </p:txBody>
      </p:sp>
      <p:grpSp>
        <p:nvGrpSpPr>
          <p:cNvPr id="3" name="Group 3"/>
          <p:cNvGrpSpPr/>
          <p:nvPr/>
        </p:nvGrpSpPr>
        <p:grpSpPr>
          <a:xfrm>
            <a:off x="465165" y="-329128"/>
            <a:ext cx="11165729" cy="7825147"/>
            <a:chOff x="0" y="0"/>
            <a:chExt cx="4411152" cy="3091416"/>
          </a:xfrm>
        </p:grpSpPr>
        <p:sp>
          <p:nvSpPr>
            <p:cNvPr id="4" name="Freeform 4"/>
            <p:cNvSpPr/>
            <p:nvPr/>
          </p:nvSpPr>
          <p:spPr>
            <a:xfrm>
              <a:off x="0" y="0"/>
              <a:ext cx="4411152" cy="3091416"/>
            </a:xfrm>
            <a:custGeom>
              <a:avLst/>
              <a:gdLst/>
              <a:ahLst/>
              <a:cxnLst/>
              <a:rect l="l" t="t" r="r" b="b"/>
              <a:pathLst>
                <a:path w="4411152" h="3091416">
                  <a:moveTo>
                    <a:pt x="0" y="0"/>
                  </a:moveTo>
                  <a:lnTo>
                    <a:pt x="4411152" y="0"/>
                  </a:lnTo>
                  <a:lnTo>
                    <a:pt x="4411152" y="3091416"/>
                  </a:lnTo>
                  <a:lnTo>
                    <a:pt x="0" y="3091416"/>
                  </a:lnTo>
                  <a:close/>
                </a:path>
              </a:pathLst>
            </a:custGeom>
            <a:solidFill>
              <a:srgbClr val="02163D">
                <a:alpha val="80000"/>
              </a:srgbClr>
            </a:solidFill>
          </p:spPr>
          <p:txBody>
            <a:bodyPr/>
            <a:lstStyle/>
            <a:p>
              <a:endParaRPr lang="en-US"/>
            </a:p>
          </p:txBody>
        </p:sp>
        <p:sp>
          <p:nvSpPr>
            <p:cNvPr id="5" name="TextBox 5"/>
            <p:cNvSpPr txBox="1"/>
            <p:nvPr/>
          </p:nvSpPr>
          <p:spPr>
            <a:xfrm>
              <a:off x="0" y="-38100"/>
              <a:ext cx="4411152" cy="3129516"/>
            </a:xfrm>
            <a:prstGeom prst="rect">
              <a:avLst/>
            </a:prstGeom>
          </p:spPr>
          <p:txBody>
            <a:bodyPr lIns="33867" tIns="33867" rIns="33867" bIns="33867" rtlCol="0" anchor="ctr"/>
            <a:lstStyle/>
            <a:p>
              <a:pPr algn="ctr">
                <a:lnSpc>
                  <a:spcPts val="1773"/>
                </a:lnSpc>
                <a:spcBef>
                  <a:spcPct val="0"/>
                </a:spcBef>
              </a:pPr>
              <a:endParaRPr sz="933"/>
            </a:p>
          </p:txBody>
        </p:sp>
      </p:grpSp>
      <p:sp>
        <p:nvSpPr>
          <p:cNvPr id="6" name="Freeform 6"/>
          <p:cNvSpPr/>
          <p:nvPr/>
        </p:nvSpPr>
        <p:spPr>
          <a:xfrm rot="-460884">
            <a:off x="948934" y="1725592"/>
            <a:ext cx="3009225" cy="4139237"/>
          </a:xfrm>
          <a:custGeom>
            <a:avLst/>
            <a:gdLst/>
            <a:ahLst/>
            <a:cxnLst/>
            <a:rect l="l" t="t" r="r" b="b"/>
            <a:pathLst>
              <a:path w="4513837" h="6208855">
                <a:moveTo>
                  <a:pt x="0" y="0"/>
                </a:moveTo>
                <a:lnTo>
                  <a:pt x="4513837" y="0"/>
                </a:lnTo>
                <a:lnTo>
                  <a:pt x="4513837" y="6208855"/>
                </a:lnTo>
                <a:lnTo>
                  <a:pt x="0" y="6208855"/>
                </a:lnTo>
                <a:lnTo>
                  <a:pt x="0" y="0"/>
                </a:lnTo>
                <a:close/>
              </a:path>
            </a:pathLst>
          </a:custGeom>
          <a:blipFill>
            <a:blip r:embed="rId3"/>
            <a:stretch>
              <a:fillRect/>
            </a:stretch>
          </a:blipFill>
        </p:spPr>
        <p:txBody>
          <a:bodyPr/>
          <a:lstStyle/>
          <a:p>
            <a:endParaRPr lang="en-US"/>
          </a:p>
        </p:txBody>
      </p:sp>
      <p:sp>
        <p:nvSpPr>
          <p:cNvPr id="7" name="Freeform 7"/>
          <p:cNvSpPr/>
          <p:nvPr/>
        </p:nvSpPr>
        <p:spPr>
          <a:xfrm rot="623198">
            <a:off x="1991883" y="1906010"/>
            <a:ext cx="2746899" cy="3778401"/>
          </a:xfrm>
          <a:custGeom>
            <a:avLst/>
            <a:gdLst/>
            <a:ahLst/>
            <a:cxnLst/>
            <a:rect l="l" t="t" r="r" b="b"/>
            <a:pathLst>
              <a:path w="4120347" h="5667602">
                <a:moveTo>
                  <a:pt x="0" y="0"/>
                </a:moveTo>
                <a:lnTo>
                  <a:pt x="4120347" y="0"/>
                </a:lnTo>
                <a:lnTo>
                  <a:pt x="4120347" y="5667602"/>
                </a:lnTo>
                <a:lnTo>
                  <a:pt x="0" y="5667602"/>
                </a:lnTo>
                <a:lnTo>
                  <a:pt x="0" y="0"/>
                </a:lnTo>
                <a:close/>
              </a:path>
            </a:pathLst>
          </a:custGeom>
          <a:blipFill>
            <a:blip r:embed="rId4"/>
            <a:stretch>
              <a:fillRect/>
            </a:stretch>
          </a:blipFill>
        </p:spPr>
        <p:txBody>
          <a:bodyPr/>
          <a:lstStyle/>
          <a:p>
            <a:endParaRPr lang="en-US"/>
          </a:p>
        </p:txBody>
      </p:sp>
      <p:sp>
        <p:nvSpPr>
          <p:cNvPr id="8" name="Freeform 8"/>
          <p:cNvSpPr/>
          <p:nvPr/>
        </p:nvSpPr>
        <p:spPr>
          <a:xfrm>
            <a:off x="1528205" y="2368422"/>
            <a:ext cx="2421903" cy="3331365"/>
          </a:xfrm>
          <a:custGeom>
            <a:avLst/>
            <a:gdLst/>
            <a:ahLst/>
            <a:cxnLst/>
            <a:rect l="l" t="t" r="r" b="b"/>
            <a:pathLst>
              <a:path w="3632853" h="4997047">
                <a:moveTo>
                  <a:pt x="0" y="0"/>
                </a:moveTo>
                <a:lnTo>
                  <a:pt x="3632853" y="0"/>
                </a:lnTo>
                <a:lnTo>
                  <a:pt x="3632853" y="4997048"/>
                </a:lnTo>
                <a:lnTo>
                  <a:pt x="0" y="4997048"/>
                </a:lnTo>
                <a:lnTo>
                  <a:pt x="0" y="0"/>
                </a:lnTo>
                <a:close/>
              </a:path>
            </a:pathLst>
          </a:custGeom>
          <a:blipFill>
            <a:blip r:embed="rId5"/>
            <a:stretch>
              <a:fillRect/>
            </a:stretch>
          </a:blipFill>
        </p:spPr>
        <p:txBody>
          <a:bodyPr/>
          <a:lstStyle/>
          <a:p>
            <a:endParaRPr lang="en-US"/>
          </a:p>
        </p:txBody>
      </p:sp>
      <p:sp>
        <p:nvSpPr>
          <p:cNvPr id="9" name="TextBox 9"/>
          <p:cNvSpPr txBox="1"/>
          <p:nvPr/>
        </p:nvSpPr>
        <p:spPr>
          <a:xfrm>
            <a:off x="2921166" y="685801"/>
            <a:ext cx="5803761" cy="1744067"/>
          </a:xfrm>
          <a:prstGeom prst="rect">
            <a:avLst/>
          </a:prstGeom>
        </p:spPr>
        <p:txBody>
          <a:bodyPr lIns="0" tIns="0" rIns="0" bIns="0" rtlCol="0" anchor="t">
            <a:spAutoFit/>
          </a:bodyPr>
          <a:lstStyle/>
          <a:p>
            <a:pPr algn="ctr">
              <a:lnSpc>
                <a:spcPts val="6800"/>
              </a:lnSpc>
            </a:pPr>
            <a:r>
              <a:rPr lang="en-US" sz="5667">
                <a:solidFill>
                  <a:srgbClr val="FFFFFF"/>
                </a:solidFill>
                <a:latin typeface="Anton"/>
                <a:ea typeface="Anton"/>
                <a:cs typeface="Anton"/>
                <a:sym typeface="Anton"/>
              </a:rPr>
              <a:t>INCREASE KNOWLEDGE</a:t>
            </a:r>
          </a:p>
        </p:txBody>
      </p:sp>
      <p:sp>
        <p:nvSpPr>
          <p:cNvPr id="10" name="Freeform 10"/>
          <p:cNvSpPr/>
          <p:nvPr/>
        </p:nvSpPr>
        <p:spPr>
          <a:xfrm>
            <a:off x="5389405" y="2217258"/>
            <a:ext cx="5934987" cy="3155905"/>
          </a:xfrm>
          <a:custGeom>
            <a:avLst/>
            <a:gdLst/>
            <a:ahLst/>
            <a:cxnLst/>
            <a:rect l="l" t="t" r="r" b="b"/>
            <a:pathLst>
              <a:path w="8902479" h="4733858">
                <a:moveTo>
                  <a:pt x="0" y="0"/>
                </a:moveTo>
                <a:lnTo>
                  <a:pt x="8902480" y="0"/>
                </a:lnTo>
                <a:lnTo>
                  <a:pt x="8902480" y="4733858"/>
                </a:lnTo>
                <a:lnTo>
                  <a:pt x="0" y="4733858"/>
                </a:lnTo>
                <a:lnTo>
                  <a:pt x="0" y="0"/>
                </a:lnTo>
                <a:close/>
              </a:path>
            </a:pathLst>
          </a:custGeom>
          <a:blipFill>
            <a:blip r:embed="rId6"/>
            <a:stretch>
              <a:fillRect/>
            </a:stretch>
          </a:blipFill>
        </p:spPr>
        <p:txBody>
          <a:bodyPr/>
          <a:lstStyle/>
          <a:p>
            <a:endParaRPr lang="en-US"/>
          </a:p>
        </p:txBody>
      </p:sp>
    </p:spTree>
    <p:extLst>
      <p:ext uri="{BB962C8B-B14F-4D97-AF65-F5344CB8AC3E}">
        <p14:creationId xmlns:p14="http://schemas.microsoft.com/office/powerpoint/2010/main" val="117064741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349" t="-10146" b="-10146"/>
            </a:stretch>
          </a:blipFill>
        </p:spPr>
        <p:txBody>
          <a:bodyPr/>
          <a:lstStyle/>
          <a:p>
            <a:endParaRPr lang="en-US"/>
          </a:p>
        </p:txBody>
      </p:sp>
      <p:grpSp>
        <p:nvGrpSpPr>
          <p:cNvPr id="3" name="Group 3"/>
          <p:cNvGrpSpPr/>
          <p:nvPr/>
        </p:nvGrpSpPr>
        <p:grpSpPr>
          <a:xfrm>
            <a:off x="685801" y="-343838"/>
            <a:ext cx="11011724" cy="7825147"/>
            <a:chOff x="0" y="0"/>
            <a:chExt cx="4350310" cy="3091416"/>
          </a:xfrm>
        </p:grpSpPr>
        <p:sp>
          <p:nvSpPr>
            <p:cNvPr id="4" name="Freeform 4"/>
            <p:cNvSpPr/>
            <p:nvPr/>
          </p:nvSpPr>
          <p:spPr>
            <a:xfrm>
              <a:off x="0" y="0"/>
              <a:ext cx="4350310" cy="3091416"/>
            </a:xfrm>
            <a:custGeom>
              <a:avLst/>
              <a:gdLst/>
              <a:ahLst/>
              <a:cxnLst/>
              <a:rect l="l" t="t" r="r" b="b"/>
              <a:pathLst>
                <a:path w="4350310" h="3091416">
                  <a:moveTo>
                    <a:pt x="0" y="0"/>
                  </a:moveTo>
                  <a:lnTo>
                    <a:pt x="4350310" y="0"/>
                  </a:lnTo>
                  <a:lnTo>
                    <a:pt x="4350310" y="3091416"/>
                  </a:lnTo>
                  <a:lnTo>
                    <a:pt x="0" y="3091416"/>
                  </a:lnTo>
                  <a:close/>
                </a:path>
              </a:pathLst>
            </a:custGeom>
            <a:solidFill>
              <a:srgbClr val="02163D">
                <a:alpha val="80000"/>
              </a:srgbClr>
            </a:solidFill>
          </p:spPr>
          <p:txBody>
            <a:bodyPr/>
            <a:lstStyle/>
            <a:p>
              <a:endParaRPr lang="en-US"/>
            </a:p>
          </p:txBody>
        </p:sp>
        <p:sp>
          <p:nvSpPr>
            <p:cNvPr id="5" name="TextBox 5"/>
            <p:cNvSpPr txBox="1"/>
            <p:nvPr/>
          </p:nvSpPr>
          <p:spPr>
            <a:xfrm>
              <a:off x="0" y="-38100"/>
              <a:ext cx="4350310" cy="3129516"/>
            </a:xfrm>
            <a:prstGeom prst="rect">
              <a:avLst/>
            </a:prstGeom>
          </p:spPr>
          <p:txBody>
            <a:bodyPr lIns="33867" tIns="33867" rIns="33867" bIns="33867" rtlCol="0" anchor="ctr"/>
            <a:lstStyle/>
            <a:p>
              <a:pPr algn="ctr">
                <a:lnSpc>
                  <a:spcPts val="1773"/>
                </a:lnSpc>
                <a:spcBef>
                  <a:spcPct val="0"/>
                </a:spcBef>
              </a:pPr>
              <a:endParaRPr sz="933"/>
            </a:p>
          </p:txBody>
        </p:sp>
      </p:grpSp>
      <p:sp>
        <p:nvSpPr>
          <p:cNvPr id="6" name="Freeform 6"/>
          <p:cNvSpPr/>
          <p:nvPr/>
        </p:nvSpPr>
        <p:spPr>
          <a:xfrm>
            <a:off x="1510471" y="1468694"/>
            <a:ext cx="3480983" cy="2320655"/>
          </a:xfrm>
          <a:custGeom>
            <a:avLst/>
            <a:gdLst/>
            <a:ahLst/>
            <a:cxnLst/>
            <a:rect l="l" t="t" r="r" b="b"/>
            <a:pathLst>
              <a:path w="5221473" h="3480982">
                <a:moveTo>
                  <a:pt x="0" y="0"/>
                </a:moveTo>
                <a:lnTo>
                  <a:pt x="5221473" y="0"/>
                </a:lnTo>
                <a:lnTo>
                  <a:pt x="5221473" y="3480982"/>
                </a:lnTo>
                <a:lnTo>
                  <a:pt x="0" y="3480982"/>
                </a:lnTo>
                <a:lnTo>
                  <a:pt x="0" y="0"/>
                </a:lnTo>
                <a:close/>
              </a:path>
            </a:pathLst>
          </a:custGeom>
          <a:blipFill>
            <a:blip r:embed="rId3"/>
            <a:stretch>
              <a:fillRect/>
            </a:stretch>
          </a:blipFill>
        </p:spPr>
        <p:txBody>
          <a:bodyPr/>
          <a:lstStyle/>
          <a:p>
            <a:endParaRPr lang="en-US"/>
          </a:p>
        </p:txBody>
      </p:sp>
      <p:sp>
        <p:nvSpPr>
          <p:cNvPr id="7" name="Freeform 7"/>
          <p:cNvSpPr/>
          <p:nvPr/>
        </p:nvSpPr>
        <p:spPr>
          <a:xfrm>
            <a:off x="7147347" y="1522597"/>
            <a:ext cx="4039984" cy="2932356"/>
          </a:xfrm>
          <a:custGeom>
            <a:avLst/>
            <a:gdLst/>
            <a:ahLst/>
            <a:cxnLst/>
            <a:rect l="l" t="t" r="r" b="b"/>
            <a:pathLst>
              <a:path w="6059976" h="4398533">
                <a:moveTo>
                  <a:pt x="0" y="0"/>
                </a:moveTo>
                <a:lnTo>
                  <a:pt x="6059977" y="0"/>
                </a:lnTo>
                <a:lnTo>
                  <a:pt x="6059977" y="4398533"/>
                </a:lnTo>
                <a:lnTo>
                  <a:pt x="0" y="4398533"/>
                </a:lnTo>
                <a:lnTo>
                  <a:pt x="0" y="0"/>
                </a:lnTo>
                <a:close/>
              </a:path>
            </a:pathLst>
          </a:custGeom>
          <a:blipFill>
            <a:blip r:embed="rId4"/>
            <a:stretch>
              <a:fillRect/>
            </a:stretch>
          </a:blipFill>
        </p:spPr>
        <p:txBody>
          <a:bodyPr/>
          <a:lstStyle/>
          <a:p>
            <a:endParaRPr lang="en-US"/>
          </a:p>
        </p:txBody>
      </p:sp>
      <p:sp>
        <p:nvSpPr>
          <p:cNvPr id="8" name="Freeform 8"/>
          <p:cNvSpPr/>
          <p:nvPr/>
        </p:nvSpPr>
        <p:spPr>
          <a:xfrm>
            <a:off x="3308135" y="3960798"/>
            <a:ext cx="3366636" cy="2524977"/>
          </a:xfrm>
          <a:custGeom>
            <a:avLst/>
            <a:gdLst/>
            <a:ahLst/>
            <a:cxnLst/>
            <a:rect l="l" t="t" r="r" b="b"/>
            <a:pathLst>
              <a:path w="5049954" h="3787466">
                <a:moveTo>
                  <a:pt x="0" y="0"/>
                </a:moveTo>
                <a:lnTo>
                  <a:pt x="5049954" y="0"/>
                </a:lnTo>
                <a:lnTo>
                  <a:pt x="5049954" y="3787466"/>
                </a:lnTo>
                <a:lnTo>
                  <a:pt x="0" y="3787466"/>
                </a:lnTo>
                <a:lnTo>
                  <a:pt x="0" y="0"/>
                </a:lnTo>
                <a:close/>
              </a:path>
            </a:pathLst>
          </a:custGeom>
          <a:blipFill>
            <a:blip r:embed="rId5"/>
            <a:stretch>
              <a:fillRect/>
            </a:stretch>
          </a:blipFill>
        </p:spPr>
        <p:txBody>
          <a:bodyPr/>
          <a:lstStyle/>
          <a:p>
            <a:endParaRPr lang="en-US"/>
          </a:p>
        </p:txBody>
      </p:sp>
      <p:sp>
        <p:nvSpPr>
          <p:cNvPr id="9" name="TextBox 9"/>
          <p:cNvSpPr txBox="1"/>
          <p:nvPr/>
        </p:nvSpPr>
        <p:spPr>
          <a:xfrm>
            <a:off x="2198716" y="477979"/>
            <a:ext cx="7985891" cy="1667123"/>
          </a:xfrm>
          <a:prstGeom prst="rect">
            <a:avLst/>
          </a:prstGeom>
        </p:spPr>
        <p:txBody>
          <a:bodyPr lIns="0" tIns="0" rIns="0" bIns="0" rtlCol="0" anchor="t">
            <a:spAutoFit/>
          </a:bodyPr>
          <a:lstStyle/>
          <a:p>
            <a:pPr algn="ctr">
              <a:lnSpc>
                <a:spcPts val="6480"/>
              </a:lnSpc>
            </a:pPr>
            <a:r>
              <a:rPr lang="en-US" sz="5400">
                <a:solidFill>
                  <a:srgbClr val="FFFFFF"/>
                </a:solidFill>
                <a:latin typeface="Anton"/>
                <a:ea typeface="Anton"/>
                <a:cs typeface="Anton"/>
                <a:sym typeface="Anton"/>
              </a:rPr>
              <a:t>PROVIDING EXPERIENCES</a:t>
            </a:r>
          </a:p>
        </p:txBody>
      </p:sp>
    </p:spTree>
    <p:extLst>
      <p:ext uri="{BB962C8B-B14F-4D97-AF65-F5344CB8AC3E}">
        <p14:creationId xmlns:p14="http://schemas.microsoft.com/office/powerpoint/2010/main" val="44785166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888" b="-8888"/>
            </a:stretch>
          </a:blipFill>
        </p:spPr>
        <p:txBody>
          <a:bodyPr/>
          <a:lstStyle/>
          <a:p>
            <a:endParaRPr lang="en-US"/>
          </a:p>
        </p:txBody>
      </p:sp>
      <p:grpSp>
        <p:nvGrpSpPr>
          <p:cNvPr id="3" name="Group 3"/>
          <p:cNvGrpSpPr/>
          <p:nvPr/>
        </p:nvGrpSpPr>
        <p:grpSpPr>
          <a:xfrm>
            <a:off x="-339692" y="485709"/>
            <a:ext cx="12621999" cy="5964391"/>
            <a:chOff x="0" y="0"/>
            <a:chExt cx="4986468" cy="2356302"/>
          </a:xfrm>
        </p:grpSpPr>
        <p:sp>
          <p:nvSpPr>
            <p:cNvPr id="4" name="Freeform 4"/>
            <p:cNvSpPr/>
            <p:nvPr/>
          </p:nvSpPr>
          <p:spPr>
            <a:xfrm>
              <a:off x="0" y="0"/>
              <a:ext cx="4986468" cy="2356302"/>
            </a:xfrm>
            <a:custGeom>
              <a:avLst/>
              <a:gdLst/>
              <a:ahLst/>
              <a:cxnLst/>
              <a:rect l="l" t="t" r="r" b="b"/>
              <a:pathLst>
                <a:path w="4986468" h="2356302">
                  <a:moveTo>
                    <a:pt x="0" y="0"/>
                  </a:moveTo>
                  <a:lnTo>
                    <a:pt x="4986468" y="0"/>
                  </a:lnTo>
                  <a:lnTo>
                    <a:pt x="4986468" y="2356302"/>
                  </a:lnTo>
                  <a:lnTo>
                    <a:pt x="0" y="2356302"/>
                  </a:lnTo>
                  <a:close/>
                </a:path>
              </a:pathLst>
            </a:custGeom>
            <a:solidFill>
              <a:srgbClr val="02163D">
                <a:alpha val="80000"/>
              </a:srgbClr>
            </a:solidFill>
          </p:spPr>
          <p:txBody>
            <a:bodyPr/>
            <a:lstStyle/>
            <a:p>
              <a:endParaRPr lang="en-US"/>
            </a:p>
          </p:txBody>
        </p:sp>
        <p:sp>
          <p:nvSpPr>
            <p:cNvPr id="5" name="TextBox 5"/>
            <p:cNvSpPr txBox="1"/>
            <p:nvPr/>
          </p:nvSpPr>
          <p:spPr>
            <a:xfrm>
              <a:off x="0" y="-38100"/>
              <a:ext cx="4986468" cy="2394402"/>
            </a:xfrm>
            <a:prstGeom prst="rect">
              <a:avLst/>
            </a:prstGeom>
          </p:spPr>
          <p:txBody>
            <a:bodyPr lIns="33867" tIns="33867" rIns="33867" bIns="33867" rtlCol="0" anchor="ctr"/>
            <a:lstStyle/>
            <a:p>
              <a:pPr algn="ctr">
                <a:lnSpc>
                  <a:spcPts val="1773"/>
                </a:lnSpc>
                <a:spcBef>
                  <a:spcPct val="0"/>
                </a:spcBef>
              </a:pPr>
              <a:endParaRPr sz="933"/>
            </a:p>
          </p:txBody>
        </p:sp>
      </p:grpSp>
      <p:sp>
        <p:nvSpPr>
          <p:cNvPr id="6" name="Freeform 6"/>
          <p:cNvSpPr/>
          <p:nvPr/>
        </p:nvSpPr>
        <p:spPr>
          <a:xfrm>
            <a:off x="2416061" y="3664603"/>
            <a:ext cx="3326537" cy="2217691"/>
          </a:xfrm>
          <a:custGeom>
            <a:avLst/>
            <a:gdLst/>
            <a:ahLst/>
            <a:cxnLst/>
            <a:rect l="l" t="t" r="r" b="b"/>
            <a:pathLst>
              <a:path w="4989805" h="3326536">
                <a:moveTo>
                  <a:pt x="0" y="0"/>
                </a:moveTo>
                <a:lnTo>
                  <a:pt x="4989805" y="0"/>
                </a:lnTo>
                <a:lnTo>
                  <a:pt x="4989805" y="3326537"/>
                </a:lnTo>
                <a:lnTo>
                  <a:pt x="0" y="3326537"/>
                </a:lnTo>
                <a:lnTo>
                  <a:pt x="0" y="0"/>
                </a:lnTo>
                <a:close/>
              </a:path>
            </a:pathLst>
          </a:custGeom>
          <a:blipFill>
            <a:blip r:embed="rId3"/>
            <a:stretch>
              <a:fillRect/>
            </a:stretch>
          </a:blipFill>
        </p:spPr>
        <p:txBody>
          <a:bodyPr/>
          <a:lstStyle/>
          <a:p>
            <a:endParaRPr lang="en-US"/>
          </a:p>
        </p:txBody>
      </p:sp>
      <p:sp>
        <p:nvSpPr>
          <p:cNvPr id="7" name="Freeform 7"/>
          <p:cNvSpPr/>
          <p:nvPr/>
        </p:nvSpPr>
        <p:spPr>
          <a:xfrm>
            <a:off x="889475" y="1393553"/>
            <a:ext cx="3053171" cy="2035448"/>
          </a:xfrm>
          <a:custGeom>
            <a:avLst/>
            <a:gdLst/>
            <a:ahLst/>
            <a:cxnLst/>
            <a:rect l="l" t="t" r="r" b="b"/>
            <a:pathLst>
              <a:path w="4579756" h="3053171">
                <a:moveTo>
                  <a:pt x="0" y="0"/>
                </a:moveTo>
                <a:lnTo>
                  <a:pt x="4579757" y="0"/>
                </a:lnTo>
                <a:lnTo>
                  <a:pt x="4579757" y="3053171"/>
                </a:lnTo>
                <a:lnTo>
                  <a:pt x="0" y="3053171"/>
                </a:lnTo>
                <a:lnTo>
                  <a:pt x="0" y="0"/>
                </a:lnTo>
                <a:close/>
              </a:path>
            </a:pathLst>
          </a:custGeom>
          <a:blipFill>
            <a:blip r:embed="rId4"/>
            <a:stretch>
              <a:fillRect/>
            </a:stretch>
          </a:blipFill>
        </p:spPr>
        <p:txBody>
          <a:bodyPr/>
          <a:lstStyle/>
          <a:p>
            <a:endParaRPr lang="en-US"/>
          </a:p>
        </p:txBody>
      </p:sp>
      <p:sp>
        <p:nvSpPr>
          <p:cNvPr id="8" name="Freeform 8"/>
          <p:cNvSpPr/>
          <p:nvPr/>
        </p:nvSpPr>
        <p:spPr>
          <a:xfrm>
            <a:off x="6257242" y="1949555"/>
            <a:ext cx="4557893" cy="3036696"/>
          </a:xfrm>
          <a:custGeom>
            <a:avLst/>
            <a:gdLst/>
            <a:ahLst/>
            <a:cxnLst/>
            <a:rect l="l" t="t" r="r" b="b"/>
            <a:pathLst>
              <a:path w="6836839" h="4555044">
                <a:moveTo>
                  <a:pt x="0" y="0"/>
                </a:moveTo>
                <a:lnTo>
                  <a:pt x="6836839" y="0"/>
                </a:lnTo>
                <a:lnTo>
                  <a:pt x="6836839" y="4555044"/>
                </a:lnTo>
                <a:lnTo>
                  <a:pt x="0" y="4555044"/>
                </a:lnTo>
                <a:lnTo>
                  <a:pt x="0" y="0"/>
                </a:lnTo>
                <a:close/>
              </a:path>
            </a:pathLst>
          </a:custGeom>
          <a:blipFill>
            <a:blip r:embed="rId5"/>
            <a:stretch>
              <a:fillRect/>
            </a:stretch>
          </a:blipFill>
        </p:spPr>
        <p:txBody>
          <a:bodyPr/>
          <a:lstStyle/>
          <a:p>
            <a:endParaRPr lang="en-US"/>
          </a:p>
        </p:txBody>
      </p:sp>
      <p:sp>
        <p:nvSpPr>
          <p:cNvPr id="9" name="TextBox 9"/>
          <p:cNvSpPr txBox="1"/>
          <p:nvPr/>
        </p:nvSpPr>
        <p:spPr>
          <a:xfrm>
            <a:off x="2230287" y="968669"/>
            <a:ext cx="7731429" cy="872034"/>
          </a:xfrm>
          <a:prstGeom prst="rect">
            <a:avLst/>
          </a:prstGeom>
        </p:spPr>
        <p:txBody>
          <a:bodyPr lIns="0" tIns="0" rIns="0" bIns="0" rtlCol="0" anchor="t">
            <a:spAutoFit/>
          </a:bodyPr>
          <a:lstStyle/>
          <a:p>
            <a:pPr algn="ctr">
              <a:lnSpc>
                <a:spcPts val="6800"/>
              </a:lnSpc>
            </a:pPr>
            <a:r>
              <a:rPr lang="en-US" sz="5667">
                <a:solidFill>
                  <a:srgbClr val="FFFFFF"/>
                </a:solidFill>
                <a:latin typeface="Anton"/>
                <a:ea typeface="Anton"/>
                <a:cs typeface="Anton"/>
                <a:sym typeface="Anton"/>
              </a:rPr>
              <a:t>PRACTICE</a:t>
            </a:r>
          </a:p>
        </p:txBody>
      </p:sp>
    </p:spTree>
    <p:extLst>
      <p:ext uri="{BB962C8B-B14F-4D97-AF65-F5344CB8AC3E}">
        <p14:creationId xmlns:p14="http://schemas.microsoft.com/office/powerpoint/2010/main" val="80431792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8740" t="-14398" b="-14398"/>
            </a:stretch>
          </a:blipFill>
        </p:spPr>
        <p:txBody>
          <a:bodyPr/>
          <a:lstStyle/>
          <a:p>
            <a:endParaRPr lang="en-US"/>
          </a:p>
        </p:txBody>
      </p:sp>
      <p:grpSp>
        <p:nvGrpSpPr>
          <p:cNvPr id="3" name="Group 3"/>
          <p:cNvGrpSpPr/>
          <p:nvPr/>
        </p:nvGrpSpPr>
        <p:grpSpPr>
          <a:xfrm>
            <a:off x="465165" y="-329128"/>
            <a:ext cx="11165729" cy="7825147"/>
            <a:chOff x="0" y="0"/>
            <a:chExt cx="4411152" cy="3091416"/>
          </a:xfrm>
        </p:grpSpPr>
        <p:sp>
          <p:nvSpPr>
            <p:cNvPr id="4" name="Freeform 4"/>
            <p:cNvSpPr/>
            <p:nvPr/>
          </p:nvSpPr>
          <p:spPr>
            <a:xfrm>
              <a:off x="0" y="0"/>
              <a:ext cx="4411152" cy="3091416"/>
            </a:xfrm>
            <a:custGeom>
              <a:avLst/>
              <a:gdLst/>
              <a:ahLst/>
              <a:cxnLst/>
              <a:rect l="l" t="t" r="r" b="b"/>
              <a:pathLst>
                <a:path w="4411152" h="3091416">
                  <a:moveTo>
                    <a:pt x="0" y="0"/>
                  </a:moveTo>
                  <a:lnTo>
                    <a:pt x="4411152" y="0"/>
                  </a:lnTo>
                  <a:lnTo>
                    <a:pt x="4411152" y="3091416"/>
                  </a:lnTo>
                  <a:lnTo>
                    <a:pt x="0" y="3091416"/>
                  </a:lnTo>
                  <a:close/>
                </a:path>
              </a:pathLst>
            </a:custGeom>
            <a:solidFill>
              <a:srgbClr val="02163D">
                <a:alpha val="80000"/>
              </a:srgbClr>
            </a:solidFill>
          </p:spPr>
          <p:txBody>
            <a:bodyPr/>
            <a:lstStyle/>
            <a:p>
              <a:endParaRPr lang="en-US"/>
            </a:p>
          </p:txBody>
        </p:sp>
        <p:sp>
          <p:nvSpPr>
            <p:cNvPr id="5" name="TextBox 5"/>
            <p:cNvSpPr txBox="1"/>
            <p:nvPr/>
          </p:nvSpPr>
          <p:spPr>
            <a:xfrm>
              <a:off x="0" y="-38100"/>
              <a:ext cx="4411152" cy="3129516"/>
            </a:xfrm>
            <a:prstGeom prst="rect">
              <a:avLst/>
            </a:prstGeom>
          </p:spPr>
          <p:txBody>
            <a:bodyPr lIns="33867" tIns="33867" rIns="33867" bIns="33867" rtlCol="0" anchor="ctr"/>
            <a:lstStyle/>
            <a:p>
              <a:pPr algn="ctr">
                <a:lnSpc>
                  <a:spcPts val="1773"/>
                </a:lnSpc>
                <a:spcBef>
                  <a:spcPct val="0"/>
                </a:spcBef>
              </a:pPr>
              <a:endParaRPr sz="933"/>
            </a:p>
          </p:txBody>
        </p:sp>
      </p:grpSp>
      <p:sp>
        <p:nvSpPr>
          <p:cNvPr id="6" name="Freeform 6"/>
          <p:cNvSpPr/>
          <p:nvPr/>
        </p:nvSpPr>
        <p:spPr>
          <a:xfrm>
            <a:off x="1331926" y="1704876"/>
            <a:ext cx="2697164" cy="3596219"/>
          </a:xfrm>
          <a:custGeom>
            <a:avLst/>
            <a:gdLst/>
            <a:ahLst/>
            <a:cxnLst/>
            <a:rect l="l" t="t" r="r" b="b"/>
            <a:pathLst>
              <a:path w="4045745" h="5394327">
                <a:moveTo>
                  <a:pt x="0" y="0"/>
                </a:moveTo>
                <a:lnTo>
                  <a:pt x="4045746" y="0"/>
                </a:lnTo>
                <a:lnTo>
                  <a:pt x="4045746" y="5394328"/>
                </a:lnTo>
                <a:lnTo>
                  <a:pt x="0" y="5394328"/>
                </a:lnTo>
                <a:lnTo>
                  <a:pt x="0" y="0"/>
                </a:lnTo>
                <a:close/>
              </a:path>
            </a:pathLst>
          </a:custGeom>
          <a:blipFill>
            <a:blip r:embed="rId3"/>
            <a:stretch>
              <a:fillRect/>
            </a:stretch>
          </a:blipFill>
        </p:spPr>
        <p:txBody>
          <a:bodyPr/>
          <a:lstStyle/>
          <a:p>
            <a:endParaRPr lang="en-US"/>
          </a:p>
        </p:txBody>
      </p:sp>
      <p:sp>
        <p:nvSpPr>
          <p:cNvPr id="7" name="Freeform 7"/>
          <p:cNvSpPr/>
          <p:nvPr/>
        </p:nvSpPr>
        <p:spPr>
          <a:xfrm rot="5400000">
            <a:off x="8774628" y="1661451"/>
            <a:ext cx="1948721" cy="2035571"/>
          </a:xfrm>
          <a:custGeom>
            <a:avLst/>
            <a:gdLst/>
            <a:ahLst/>
            <a:cxnLst/>
            <a:rect l="l" t="t" r="r" b="b"/>
            <a:pathLst>
              <a:path w="2923082" h="3053356">
                <a:moveTo>
                  <a:pt x="0" y="0"/>
                </a:moveTo>
                <a:lnTo>
                  <a:pt x="2923082" y="0"/>
                </a:lnTo>
                <a:lnTo>
                  <a:pt x="2923082" y="3053357"/>
                </a:lnTo>
                <a:lnTo>
                  <a:pt x="0" y="3053357"/>
                </a:lnTo>
                <a:lnTo>
                  <a:pt x="0" y="0"/>
                </a:lnTo>
                <a:close/>
              </a:path>
            </a:pathLst>
          </a:custGeom>
          <a:blipFill>
            <a:blip r:embed="rId4"/>
            <a:stretch>
              <a:fillRect t="-14423" b="-13221"/>
            </a:stretch>
          </a:blipFill>
        </p:spPr>
        <p:txBody>
          <a:bodyPr/>
          <a:lstStyle/>
          <a:p>
            <a:endParaRPr lang="en-US"/>
          </a:p>
        </p:txBody>
      </p:sp>
      <p:sp>
        <p:nvSpPr>
          <p:cNvPr id="8" name="Freeform 8"/>
          <p:cNvSpPr/>
          <p:nvPr/>
        </p:nvSpPr>
        <p:spPr>
          <a:xfrm>
            <a:off x="4458706" y="3583446"/>
            <a:ext cx="4000989" cy="2855705"/>
          </a:xfrm>
          <a:custGeom>
            <a:avLst/>
            <a:gdLst/>
            <a:ahLst/>
            <a:cxnLst/>
            <a:rect l="l" t="t" r="r" b="b"/>
            <a:pathLst>
              <a:path w="6001483" h="4283558">
                <a:moveTo>
                  <a:pt x="0" y="0"/>
                </a:moveTo>
                <a:lnTo>
                  <a:pt x="6001483" y="0"/>
                </a:lnTo>
                <a:lnTo>
                  <a:pt x="6001483" y="4283559"/>
                </a:lnTo>
                <a:lnTo>
                  <a:pt x="0" y="4283559"/>
                </a:lnTo>
                <a:lnTo>
                  <a:pt x="0" y="0"/>
                </a:lnTo>
                <a:close/>
              </a:path>
            </a:pathLst>
          </a:custGeom>
          <a:blipFill>
            <a:blip r:embed="rId5"/>
            <a:stretch>
              <a:fillRect/>
            </a:stretch>
          </a:blipFill>
        </p:spPr>
        <p:txBody>
          <a:bodyPr/>
          <a:lstStyle/>
          <a:p>
            <a:endParaRPr lang="en-US"/>
          </a:p>
        </p:txBody>
      </p:sp>
      <p:sp>
        <p:nvSpPr>
          <p:cNvPr id="9" name="TextBox 9"/>
          <p:cNvSpPr txBox="1"/>
          <p:nvPr/>
        </p:nvSpPr>
        <p:spPr>
          <a:xfrm>
            <a:off x="2921166" y="685801"/>
            <a:ext cx="6136276" cy="1744067"/>
          </a:xfrm>
          <a:prstGeom prst="rect">
            <a:avLst/>
          </a:prstGeom>
        </p:spPr>
        <p:txBody>
          <a:bodyPr lIns="0" tIns="0" rIns="0" bIns="0" rtlCol="0" anchor="t">
            <a:spAutoFit/>
          </a:bodyPr>
          <a:lstStyle/>
          <a:p>
            <a:pPr algn="ctr">
              <a:lnSpc>
                <a:spcPts val="6800"/>
              </a:lnSpc>
            </a:pPr>
            <a:r>
              <a:rPr lang="en-US" sz="5667">
                <a:solidFill>
                  <a:srgbClr val="FFFFFF"/>
                </a:solidFill>
                <a:latin typeface="Anton"/>
                <a:ea typeface="Anton"/>
                <a:cs typeface="Anton"/>
                <a:sym typeface="Anton"/>
              </a:rPr>
              <a:t>ACTIVATE IMAGINATION</a:t>
            </a:r>
          </a:p>
        </p:txBody>
      </p:sp>
    </p:spTree>
    <p:extLst>
      <p:ext uri="{BB962C8B-B14F-4D97-AF65-F5344CB8AC3E}">
        <p14:creationId xmlns:p14="http://schemas.microsoft.com/office/powerpoint/2010/main" val="293663355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44634" y="-255258"/>
            <a:ext cx="6866759" cy="7346757"/>
          </a:xfrm>
          <a:prstGeom prst="rect">
            <a:avLst/>
          </a:prstGeom>
          <a:solidFill>
            <a:srgbClr val="05215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en-US" sz="2400"/>
          </a:p>
        </p:txBody>
      </p:sp>
      <p:grpSp>
        <p:nvGrpSpPr>
          <p:cNvPr id="2" name="Group 2"/>
          <p:cNvGrpSpPr/>
          <p:nvPr/>
        </p:nvGrpSpPr>
        <p:grpSpPr>
          <a:xfrm>
            <a:off x="5106071" y="-164225"/>
            <a:ext cx="7244319" cy="7186449"/>
            <a:chOff x="0" y="0"/>
            <a:chExt cx="14488636" cy="14372898"/>
          </a:xfrm>
        </p:grpSpPr>
        <p:pic>
          <p:nvPicPr>
            <p:cNvPr id="3" name="Picture 3"/>
            <p:cNvPicPr>
              <a:picLocks noChangeAspect="1"/>
            </p:cNvPicPr>
            <p:nvPr/>
          </p:nvPicPr>
          <p:blipFill>
            <a:blip r:embed="rId2"/>
            <a:srcRect l="17112" r="17112"/>
            <a:stretch>
              <a:fillRect/>
            </a:stretch>
          </p:blipFill>
          <p:spPr>
            <a:xfrm flipH="1">
              <a:off x="0" y="0"/>
              <a:ext cx="14488636" cy="14372898"/>
            </a:xfrm>
            <a:prstGeom prst="rect">
              <a:avLst/>
            </a:prstGeom>
          </p:spPr>
        </p:pic>
      </p:grpSp>
      <p:sp>
        <p:nvSpPr>
          <p:cNvPr id="4" name="Freeform 4"/>
          <p:cNvSpPr/>
          <p:nvPr/>
        </p:nvSpPr>
        <p:spPr>
          <a:xfrm rot="-10800000" flipH="1">
            <a:off x="5080671" y="-324532"/>
            <a:ext cx="4163008" cy="7507063"/>
          </a:xfrm>
          <a:custGeom>
            <a:avLst/>
            <a:gdLst/>
            <a:ahLst/>
            <a:cxnLst/>
            <a:rect l="l" t="t" r="r" b="b"/>
            <a:pathLst>
              <a:path w="6244511" h="11260594">
                <a:moveTo>
                  <a:pt x="6244511" y="0"/>
                </a:moveTo>
                <a:lnTo>
                  <a:pt x="0" y="0"/>
                </a:lnTo>
                <a:lnTo>
                  <a:pt x="0" y="11260594"/>
                </a:lnTo>
                <a:lnTo>
                  <a:pt x="6244511" y="11260594"/>
                </a:lnTo>
                <a:lnTo>
                  <a:pt x="6244511" y="0"/>
                </a:lnTo>
                <a:close/>
              </a:path>
            </a:pathLst>
          </a:custGeom>
          <a:blipFill>
            <a:blip r:embed="rId3"/>
            <a:stretch>
              <a:fillRect/>
            </a:stretch>
          </a:blipFill>
        </p:spPr>
        <p:txBody>
          <a:bodyPr/>
          <a:lstStyle/>
          <a:p>
            <a:endParaRPr lang="en-US"/>
          </a:p>
        </p:txBody>
      </p:sp>
      <p:sp>
        <p:nvSpPr>
          <p:cNvPr id="5" name="Freeform 5"/>
          <p:cNvSpPr/>
          <p:nvPr/>
        </p:nvSpPr>
        <p:spPr>
          <a:xfrm>
            <a:off x="685801" y="685800"/>
            <a:ext cx="4848607" cy="5486400"/>
          </a:xfrm>
          <a:custGeom>
            <a:avLst/>
            <a:gdLst/>
            <a:ahLst/>
            <a:cxnLst/>
            <a:rect l="l" t="t" r="r" b="b"/>
            <a:pathLst>
              <a:path w="7272909" h="8229600">
                <a:moveTo>
                  <a:pt x="0" y="0"/>
                </a:moveTo>
                <a:lnTo>
                  <a:pt x="7272909" y="0"/>
                </a:lnTo>
                <a:lnTo>
                  <a:pt x="7272909" y="8229600"/>
                </a:lnTo>
                <a:lnTo>
                  <a:pt x="0" y="8229600"/>
                </a:lnTo>
                <a:lnTo>
                  <a:pt x="0" y="0"/>
                </a:lnTo>
                <a:close/>
              </a:path>
            </a:pathLst>
          </a:custGeom>
          <a:blipFill>
            <a:blip r:embed="rId4"/>
            <a:stretch>
              <a:fillRect/>
            </a:stretch>
          </a:blipFill>
        </p:spPr>
        <p:txBody>
          <a:bodyPr/>
          <a:lstStyle/>
          <a:p>
            <a:endParaRPr lang="en-US"/>
          </a:p>
        </p:txBody>
      </p:sp>
    </p:spTree>
    <p:extLst>
      <p:ext uri="{BB962C8B-B14F-4D97-AF65-F5344CB8AC3E}">
        <p14:creationId xmlns:p14="http://schemas.microsoft.com/office/powerpoint/2010/main" val="248726418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a:xfrm>
            <a:off x="2005860" y="1086880"/>
            <a:ext cx="7772400" cy="2911415"/>
          </a:xfrm>
          <a:extLst>
            <a:ext uri="{909E8E84-426E-40DD-AFC4-6F175D3DCCD1}">
              <a14:hiddenFill xmlns:a14="http://schemas.microsoft.com/office/drawing/2010/main">
                <a:solidFill>
                  <a:schemeClr val="bg1"/>
                </a:solidFill>
              </a14:hiddenFill>
            </a:ext>
          </a:extLst>
        </p:spPr>
        <p:txBody>
          <a:bodyPr/>
          <a:lstStyle/>
          <a:p>
            <a:br>
              <a:rPr lang="en-US" altLang="en-US" sz="4800" b="0"/>
            </a:br>
            <a:br>
              <a:rPr lang="en-US" altLang="en-US" sz="4800" b="0"/>
            </a:br>
            <a:br>
              <a:rPr lang="en-US" altLang="en-US" sz="4800" b="0"/>
            </a:br>
            <a:r>
              <a:rPr lang="en-US" altLang="en-US" sz="4800" b="0">
                <a:ea typeface="MS PGothic"/>
              </a:rPr>
              <a:t>Learning to Love Spiders!</a:t>
            </a:r>
            <a:br>
              <a:rPr lang="en-US" altLang="en-US" sz="4800" b="0"/>
            </a:br>
            <a:br>
              <a:rPr lang="en-US" altLang="en-US" sz="1800" b="0"/>
            </a:br>
            <a:r>
              <a:rPr lang="en-US" altLang="en-US" sz="1800" b="0">
                <a:ea typeface="MS PGothic"/>
              </a:rPr>
              <a:t>Erin Sullivan, Curator, Woodland Park Zoo </a:t>
            </a:r>
            <a:br>
              <a:rPr lang="en-US" altLang="en-US" sz="1800" b="0">
                <a:ea typeface="MS PGothic"/>
              </a:rPr>
            </a:br>
            <a:r>
              <a:rPr lang="en-US" altLang="en-US" sz="1800" b="0">
                <a:ea typeface="MS PGothic"/>
              </a:rPr>
              <a:t>T</a:t>
            </a:r>
            <a:r>
              <a:rPr lang="en-US" sz="1800" b="0">
                <a:ea typeface="+mj-lt"/>
                <a:cs typeface="+mj-lt"/>
              </a:rPr>
              <a:t>heo Bamberger, Evaluation Specialist, Woodland Park Zoo</a:t>
            </a:r>
            <a:endParaRPr lang="en-US" sz="1800"/>
          </a:p>
          <a:p>
            <a:endParaRPr lang="en-US" altLang="en-US" sz="1800" b="0">
              <a:ea typeface="MS PGothic"/>
            </a:endParaRPr>
          </a:p>
        </p:txBody>
      </p:sp>
    </p:spTree>
    <p:extLst>
      <p:ext uri="{BB962C8B-B14F-4D97-AF65-F5344CB8AC3E}">
        <p14:creationId xmlns:p14="http://schemas.microsoft.com/office/powerpoint/2010/main" val="4118706676"/>
      </p:ext>
    </p:extLst>
  </p:cSld>
  <p:clrMapOvr>
    <a:masterClrMapping/>
  </p:clrMapOvr>
  <p:transition>
    <p:fad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C37F030-DA01-6A5C-05A5-006B711A72E6}"/>
              </a:ext>
            </a:extLst>
          </p:cNvPr>
          <p:cNvPicPr>
            <a:picLocks noGrp="1" noChangeAspect="1"/>
          </p:cNvPicPr>
          <p:nvPr>
            <p:ph idx="1"/>
          </p:nvPr>
        </p:nvPicPr>
        <p:blipFill>
          <a:blip r:embed="rId2"/>
          <a:stretch>
            <a:fillRect/>
          </a:stretch>
        </p:blipFill>
        <p:spPr>
          <a:xfrm>
            <a:off x="2247900" y="2124829"/>
            <a:ext cx="7696200" cy="3681492"/>
          </a:xfrm>
          <a:prstGeom prst="rect">
            <a:avLst/>
          </a:prstGeom>
        </p:spPr>
      </p:pic>
      <p:sp>
        <p:nvSpPr>
          <p:cNvPr id="3" name="Title 2">
            <a:extLst>
              <a:ext uri="{FF2B5EF4-FFF2-40B4-BE49-F238E27FC236}">
                <a16:creationId xmlns:a16="http://schemas.microsoft.com/office/drawing/2014/main" id="{55182B15-A1B8-E6A9-A07C-4733ED794E96}"/>
              </a:ext>
            </a:extLst>
          </p:cNvPr>
          <p:cNvSpPr>
            <a:spLocks noGrp="1"/>
          </p:cNvSpPr>
          <p:nvPr>
            <p:ph type="title"/>
          </p:nvPr>
        </p:nvSpPr>
        <p:spPr/>
        <p:txBody>
          <a:bodyPr/>
          <a:lstStyle/>
          <a:p>
            <a:r>
              <a:rPr lang="en-US"/>
              <a:t>Meet Charlotte</a:t>
            </a:r>
          </a:p>
        </p:txBody>
      </p:sp>
    </p:spTree>
    <p:extLst>
      <p:ext uri="{BB962C8B-B14F-4D97-AF65-F5344CB8AC3E}">
        <p14:creationId xmlns:p14="http://schemas.microsoft.com/office/powerpoint/2010/main" val="16205395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Box 2"/>
          <p:cNvSpPr txBox="1"/>
          <p:nvPr/>
        </p:nvSpPr>
        <p:spPr>
          <a:xfrm>
            <a:off x="1635134" y="1326627"/>
            <a:ext cx="9093323" cy="923330"/>
          </a:xfrm>
          <a:prstGeom prst="rect">
            <a:avLst/>
          </a:prstGeom>
          <a:noFill/>
        </p:spPr>
        <p:txBody>
          <a:bodyPr wrap="square" rtlCol="0">
            <a:spAutoFit/>
          </a:bodyPr>
          <a:lstStyle/>
          <a:p>
            <a:r>
              <a:rPr lang="en-US"/>
              <a:t>According to the American Psychiatric Association, phobias affect more than one in ten </a:t>
            </a:r>
          </a:p>
          <a:p>
            <a:r>
              <a:rPr lang="en-US"/>
              <a:t>people in the US, and of those individuals, up to 40% of phobias are related to bugs </a:t>
            </a:r>
          </a:p>
          <a:p>
            <a:r>
              <a:rPr lang="en-US"/>
              <a:t>(including spiders), mice, snake and bats.</a:t>
            </a:r>
          </a:p>
        </p:txBody>
      </p:sp>
      <p:pic>
        <p:nvPicPr>
          <p:cNvPr id="5" name="Picture 4"/>
          <p:cNvPicPr>
            <a:picLocks noChangeAspect="1"/>
          </p:cNvPicPr>
          <p:nvPr/>
        </p:nvPicPr>
        <p:blipFill>
          <a:blip r:embed="rId2"/>
          <a:stretch>
            <a:fillRect/>
          </a:stretch>
        </p:blipFill>
        <p:spPr>
          <a:xfrm>
            <a:off x="2233023" y="2263036"/>
            <a:ext cx="7181850" cy="4486275"/>
          </a:xfrm>
          <a:prstGeom prst="rect">
            <a:avLst/>
          </a:prstGeom>
        </p:spPr>
      </p:pic>
    </p:spTree>
    <p:extLst>
      <p:ext uri="{BB962C8B-B14F-4D97-AF65-F5344CB8AC3E}">
        <p14:creationId xmlns:p14="http://schemas.microsoft.com/office/powerpoint/2010/main" val="428967652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78075" y="1343555"/>
            <a:ext cx="7181850" cy="4543425"/>
          </a:xfrm>
          <a:prstGeom prst="rect">
            <a:avLst/>
          </a:prstGeom>
        </p:spPr>
      </p:pic>
      <p:sp>
        <p:nvSpPr>
          <p:cNvPr id="4" name="TextBox 3"/>
          <p:cNvSpPr txBox="1"/>
          <p:nvPr/>
        </p:nvSpPr>
        <p:spPr>
          <a:xfrm>
            <a:off x="1649563" y="6131816"/>
            <a:ext cx="8942238" cy="553998"/>
          </a:xfrm>
          <a:prstGeom prst="rect">
            <a:avLst/>
          </a:prstGeom>
          <a:noFill/>
        </p:spPr>
        <p:txBody>
          <a:bodyPr wrap="square" rtlCol="0">
            <a:spAutoFit/>
          </a:bodyPr>
          <a:lstStyle/>
          <a:p>
            <a:r>
              <a:rPr lang="en-US" sz="1500"/>
              <a:t>G.C.L. Davey Some characteristics of individuals with fear of spiders. Anxiety Research, 4 (1992), pp. 299-314. Google Scholar.</a:t>
            </a:r>
          </a:p>
        </p:txBody>
      </p:sp>
      <p:sp>
        <p:nvSpPr>
          <p:cNvPr id="5" name="Title 4">
            <a:extLst>
              <a:ext uri="{FF2B5EF4-FFF2-40B4-BE49-F238E27FC236}">
                <a16:creationId xmlns:a16="http://schemas.microsoft.com/office/drawing/2014/main" id="{A3EDBFAF-235E-5ED5-DAEE-28A462544351}"/>
              </a:ext>
            </a:extLst>
          </p:cNvPr>
          <p:cNvSpPr txBox="1">
            <a:spLocks noGrp="1"/>
          </p:cNvSpPr>
          <p:nvPr>
            <p:ph type="title"/>
          </p:nvPr>
        </p:nvSpPr>
        <p:spPr>
          <a:xfrm>
            <a:off x="1716928" y="264933"/>
            <a:ext cx="5277407" cy="523220"/>
          </a:xfrm>
          <a:prstGeom prst="rect">
            <a:avLst/>
          </a:prstGeom>
          <a:noFill/>
        </p:spPr>
        <p:txBody>
          <a:bodyPr wrap="square" rtlCol="0">
            <a:spAutoFit/>
          </a:bodyPr>
          <a:lstStyle/>
          <a:p>
            <a:r>
              <a:rPr lang="en-US" sz="2800"/>
              <a:t>Why are we afraid of spiders?</a:t>
            </a:r>
          </a:p>
        </p:txBody>
      </p:sp>
    </p:spTree>
    <p:extLst>
      <p:ext uri="{BB962C8B-B14F-4D97-AF65-F5344CB8AC3E}">
        <p14:creationId xmlns:p14="http://schemas.microsoft.com/office/powerpoint/2010/main" val="61501212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717FF3-1769-E677-F24B-F71B8CA968F3}"/>
              </a:ext>
            </a:extLst>
          </p:cNvPr>
          <p:cNvSpPr>
            <a:spLocks noGrp="1"/>
          </p:cNvSpPr>
          <p:nvPr>
            <p:ph idx="1"/>
          </p:nvPr>
        </p:nvSpPr>
        <p:spPr/>
        <p:txBody>
          <a:bodyPr/>
          <a:lstStyle/>
          <a:p>
            <a:r>
              <a:rPr lang="en-US" sz="2000"/>
              <a:t>Running for over 30 years</a:t>
            </a:r>
          </a:p>
          <a:p>
            <a:r>
              <a:rPr lang="en-US" sz="2000"/>
              <a:t>Fee based program</a:t>
            </a:r>
          </a:p>
          <a:p>
            <a:r>
              <a:rPr lang="en-US" sz="2000"/>
              <a:t>Four-hour class combines cognitive behavioral therapy, group hypnosis, and playtime with actual spiders, and is designed specifically for people with intense arachnophobia</a:t>
            </a:r>
          </a:p>
          <a:p>
            <a:endParaRPr lang="en-US" sz="2000"/>
          </a:p>
          <a:p>
            <a:r>
              <a:rPr lang="en-US" sz="2000"/>
              <a:t>80% of participants report that they now remain calm, confident and relaxed when they encounter a spider.</a:t>
            </a:r>
          </a:p>
        </p:txBody>
      </p:sp>
      <p:pic>
        <p:nvPicPr>
          <p:cNvPr id="4" name="Picture 3">
            <a:extLst>
              <a:ext uri="{FF2B5EF4-FFF2-40B4-BE49-F238E27FC236}">
                <a16:creationId xmlns:a16="http://schemas.microsoft.com/office/drawing/2014/main" id="{A5A7721F-63BC-1EFE-7E96-E9BFD52B4272}"/>
              </a:ext>
            </a:extLst>
          </p:cNvPr>
          <p:cNvPicPr>
            <a:picLocks noChangeAspect="1"/>
          </p:cNvPicPr>
          <p:nvPr/>
        </p:nvPicPr>
        <p:blipFill>
          <a:blip r:embed="rId2"/>
          <a:stretch>
            <a:fillRect/>
          </a:stretch>
        </p:blipFill>
        <p:spPr>
          <a:xfrm>
            <a:off x="4172309" y="4478638"/>
            <a:ext cx="3657600" cy="2162175"/>
          </a:xfrm>
          <a:prstGeom prst="rect">
            <a:avLst/>
          </a:prstGeom>
        </p:spPr>
      </p:pic>
      <p:sp>
        <p:nvSpPr>
          <p:cNvPr id="5" name="Title 2">
            <a:extLst>
              <a:ext uri="{FF2B5EF4-FFF2-40B4-BE49-F238E27FC236}">
                <a16:creationId xmlns:a16="http://schemas.microsoft.com/office/drawing/2014/main" id="{279296A1-CC01-D395-F174-5F8436320755}"/>
              </a:ext>
            </a:extLst>
          </p:cNvPr>
          <p:cNvSpPr>
            <a:spLocks noGrp="1"/>
          </p:cNvSpPr>
          <p:nvPr>
            <p:ph type="title"/>
          </p:nvPr>
        </p:nvSpPr>
        <p:spPr>
          <a:xfrm>
            <a:off x="1785938" y="446089"/>
            <a:ext cx="8229600" cy="460375"/>
          </a:xfrm>
        </p:spPr>
        <p:txBody>
          <a:bodyPr>
            <a:normAutofit/>
          </a:bodyPr>
          <a:lstStyle/>
          <a:p>
            <a:r>
              <a:rPr lang="en-US"/>
              <a:t>London Zoo- Friendly Spider Program</a:t>
            </a:r>
          </a:p>
        </p:txBody>
      </p:sp>
    </p:spTree>
    <p:extLst>
      <p:ext uri="{BB962C8B-B14F-4D97-AF65-F5344CB8AC3E}">
        <p14:creationId xmlns:p14="http://schemas.microsoft.com/office/powerpoint/2010/main" val="106831359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Spider Class at Woodland Park Zoo</a:t>
            </a:r>
          </a:p>
        </p:txBody>
      </p:sp>
      <p:sp>
        <p:nvSpPr>
          <p:cNvPr id="3" name="TextBox 2"/>
          <p:cNvSpPr txBox="1"/>
          <p:nvPr/>
        </p:nvSpPr>
        <p:spPr>
          <a:xfrm>
            <a:off x="3731298" y="2718229"/>
            <a:ext cx="4724563" cy="646331"/>
          </a:xfrm>
          <a:prstGeom prst="rect">
            <a:avLst/>
          </a:prstGeom>
          <a:noFill/>
        </p:spPr>
        <p:txBody>
          <a:bodyPr wrap="square" lIns="91440" tIns="45720" rIns="91440" bIns="45720" rtlCol="0" anchor="t">
            <a:spAutoFit/>
          </a:bodyPr>
          <a:lstStyle/>
          <a:p>
            <a:r>
              <a:rPr lang="en-US" sz="3600">
                <a:latin typeface="Arial"/>
                <a:cs typeface="Arial"/>
              </a:rPr>
              <a:t>Please draw a spider. </a:t>
            </a:r>
            <a:endParaRPr lang="en-US" sz="3600"/>
          </a:p>
        </p:txBody>
      </p:sp>
    </p:spTree>
    <p:extLst>
      <p:ext uri="{BB962C8B-B14F-4D97-AF65-F5344CB8AC3E}">
        <p14:creationId xmlns:p14="http://schemas.microsoft.com/office/powerpoint/2010/main" val="346207215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7B49530-5046-9AF1-81EF-42B85EFB0F26}"/>
              </a:ext>
            </a:extLst>
          </p:cNvPr>
          <p:cNvPicPr>
            <a:picLocks noChangeAspect="1"/>
          </p:cNvPicPr>
          <p:nvPr/>
        </p:nvPicPr>
        <p:blipFill>
          <a:blip r:embed="rId2"/>
          <a:srcRect t="14420" b="4058"/>
          <a:stretch/>
        </p:blipFill>
        <p:spPr>
          <a:xfrm>
            <a:off x="20" y="10"/>
            <a:ext cx="12191980" cy="6857990"/>
          </a:xfrm>
          <a:prstGeom prst="rect">
            <a:avLst/>
          </a:prstGeom>
          <a:noFill/>
        </p:spPr>
      </p:pic>
    </p:spTree>
    <p:extLst>
      <p:ext uri="{BB962C8B-B14F-4D97-AF65-F5344CB8AC3E}">
        <p14:creationId xmlns:p14="http://schemas.microsoft.com/office/powerpoint/2010/main" val="18805906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22763-78C2-E500-F110-413643309429}"/>
              </a:ext>
            </a:extLst>
          </p:cNvPr>
          <p:cNvSpPr>
            <a:spLocks noGrp="1"/>
          </p:cNvSpPr>
          <p:nvPr>
            <p:ph type="title"/>
          </p:nvPr>
        </p:nvSpPr>
        <p:spPr/>
        <p:txBody>
          <a:bodyPr/>
          <a:lstStyle/>
          <a:p>
            <a:endParaRPr lang="en-US"/>
          </a:p>
        </p:txBody>
      </p:sp>
      <p:pic>
        <p:nvPicPr>
          <p:cNvPr id="3" name="Picture 2" descr="A yellow spider with a red face next to a white egg&#10;&#10;Description automatically generated">
            <a:extLst>
              <a:ext uri="{FF2B5EF4-FFF2-40B4-BE49-F238E27FC236}">
                <a16:creationId xmlns:a16="http://schemas.microsoft.com/office/drawing/2014/main" id="{D33531DE-656B-8519-3320-709D44B43DA9}"/>
              </a:ext>
            </a:extLst>
          </p:cNvPr>
          <p:cNvPicPr>
            <a:picLocks noChangeAspect="1"/>
          </p:cNvPicPr>
          <p:nvPr/>
        </p:nvPicPr>
        <p:blipFill>
          <a:blip r:embed="rId2"/>
          <a:stretch>
            <a:fillRect/>
          </a:stretch>
        </p:blipFill>
        <p:spPr>
          <a:xfrm>
            <a:off x="-39325" y="1661"/>
            <a:ext cx="12259168" cy="9253930"/>
          </a:xfrm>
          <a:prstGeom prst="rect">
            <a:avLst/>
          </a:prstGeom>
        </p:spPr>
      </p:pic>
    </p:spTree>
    <p:extLst>
      <p:ext uri="{BB962C8B-B14F-4D97-AF65-F5344CB8AC3E}">
        <p14:creationId xmlns:p14="http://schemas.microsoft.com/office/powerpoint/2010/main" val="124075237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5C677-37CE-A055-D2A5-408A8337823A}"/>
              </a:ext>
            </a:extLst>
          </p:cNvPr>
          <p:cNvSpPr>
            <a:spLocks noGrp="1"/>
          </p:cNvSpPr>
          <p:nvPr>
            <p:ph type="title"/>
          </p:nvPr>
        </p:nvSpPr>
        <p:spPr/>
        <p:txBody>
          <a:bodyPr/>
          <a:lstStyle/>
          <a:p>
            <a:endParaRPr lang="en-US"/>
          </a:p>
        </p:txBody>
      </p:sp>
      <p:sp>
        <p:nvSpPr>
          <p:cNvPr id="4" name="Rectangle 3">
            <a:extLst>
              <a:ext uri="{FF2B5EF4-FFF2-40B4-BE49-F238E27FC236}">
                <a16:creationId xmlns:a16="http://schemas.microsoft.com/office/drawing/2014/main" id="{58D65CBA-1BF5-BCAA-0F04-F33BD0EE000B}"/>
              </a:ext>
            </a:extLst>
          </p:cNvPr>
          <p:cNvSpPr/>
          <p:nvPr/>
        </p:nvSpPr>
        <p:spPr>
          <a:xfrm>
            <a:off x="1524000" y="0"/>
            <a:ext cx="9144000" cy="1060108"/>
          </a:xfrm>
          <a:prstGeom prst="rect">
            <a:avLst/>
          </a:prstGeom>
          <a:solidFill>
            <a:schemeClr val="bg1"/>
          </a:solidFill>
          <a:ln>
            <a:solidFill>
              <a:schemeClr val="bg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8AF831A-831D-97B2-ABA2-24034ACC229F}"/>
              </a:ext>
            </a:extLst>
          </p:cNvPr>
          <p:cNvPicPr>
            <a:picLocks noChangeAspect="1"/>
          </p:cNvPicPr>
          <p:nvPr/>
        </p:nvPicPr>
        <p:blipFill>
          <a:blip r:embed="rId2"/>
          <a:stretch>
            <a:fillRect/>
          </a:stretch>
        </p:blipFill>
        <p:spPr>
          <a:xfrm>
            <a:off x="-1968" y="-3816"/>
            <a:ext cx="12195935" cy="6855265"/>
          </a:xfrm>
          <a:prstGeom prst="rect">
            <a:avLst/>
          </a:prstGeom>
        </p:spPr>
      </p:pic>
    </p:spTree>
    <p:extLst>
      <p:ext uri="{BB962C8B-B14F-4D97-AF65-F5344CB8AC3E}">
        <p14:creationId xmlns:p14="http://schemas.microsoft.com/office/powerpoint/2010/main" val="297120236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D34712-35CC-1B1F-4547-6668C687AB2A}"/>
              </a:ext>
            </a:extLst>
          </p:cNvPr>
          <p:cNvSpPr/>
          <p:nvPr/>
        </p:nvSpPr>
        <p:spPr>
          <a:xfrm>
            <a:off x="0" y="0"/>
            <a:ext cx="12192000" cy="6858000"/>
          </a:xfrm>
          <a:prstGeom prst="rect">
            <a:avLst/>
          </a:prstGeom>
          <a:gradFill flip="none" rotWithShape="1">
            <a:gsLst>
              <a:gs pos="5000">
                <a:schemeClr val="accent4"/>
              </a:gs>
              <a:gs pos="38000">
                <a:schemeClr val="accent1">
                  <a:alpha val="50000"/>
                </a:schemeClr>
              </a:gs>
              <a:gs pos="57000">
                <a:schemeClr val="bg1">
                  <a:alpha val="0"/>
                </a:schemeClr>
              </a:gs>
            </a:gsLst>
            <a:lin ang="150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70D7D-AE56-8594-6940-68CD3584EC21}"/>
              </a:ext>
            </a:extLst>
          </p:cNvPr>
          <p:cNvSpPr>
            <a:spLocks noGrp="1"/>
          </p:cNvSpPr>
          <p:nvPr>
            <p:ph type="ctrTitle"/>
          </p:nvPr>
        </p:nvSpPr>
        <p:spPr>
          <a:xfrm>
            <a:off x="1035050" y="1574800"/>
            <a:ext cx="8216900" cy="1244600"/>
          </a:xfrm>
        </p:spPr>
        <p:txBody>
          <a:bodyPr/>
          <a:lstStyle/>
          <a:p>
            <a:pPr algn="l"/>
            <a:r>
              <a:rPr lang="en-US" b="1">
                <a:solidFill>
                  <a:schemeClr val="accent4"/>
                </a:solidFill>
                <a:latin typeface="Arial Narrow" panose="020B0606020202030204" pitchFamily="34" charset="0"/>
              </a:rPr>
              <a:t>Learning to Love Spiders</a:t>
            </a:r>
          </a:p>
        </p:txBody>
      </p:sp>
      <p:sp>
        <p:nvSpPr>
          <p:cNvPr id="3" name="Subtitle 2">
            <a:extLst>
              <a:ext uri="{FF2B5EF4-FFF2-40B4-BE49-F238E27FC236}">
                <a16:creationId xmlns:a16="http://schemas.microsoft.com/office/drawing/2014/main" id="{801E675C-0AB9-FB21-9174-4B86FABCFD82}"/>
              </a:ext>
            </a:extLst>
          </p:cNvPr>
          <p:cNvSpPr>
            <a:spLocks noGrp="1"/>
          </p:cNvSpPr>
          <p:nvPr>
            <p:ph type="subTitle" idx="1"/>
          </p:nvPr>
        </p:nvSpPr>
        <p:spPr>
          <a:xfrm>
            <a:off x="1035050" y="2857500"/>
            <a:ext cx="7492999" cy="1655762"/>
          </a:xfrm>
        </p:spPr>
        <p:txBody>
          <a:bodyPr>
            <a:normAutofit/>
          </a:bodyPr>
          <a:lstStyle/>
          <a:p>
            <a:pPr algn="l"/>
            <a:r>
              <a:rPr lang="en-US" sz="3200">
                <a:solidFill>
                  <a:schemeClr val="accent4"/>
                </a:solidFill>
                <a:latin typeface="Arial Narrow" panose="020B0606020202030204" pitchFamily="34" charset="0"/>
              </a:rPr>
              <a:t>Pre/Post Lecture Poll Results</a:t>
            </a:r>
          </a:p>
        </p:txBody>
      </p:sp>
      <p:pic>
        <p:nvPicPr>
          <p:cNvPr id="5" name="Picture 4" descr="A close up of a spider&#10;&#10;Description automatically generated">
            <a:extLst>
              <a:ext uri="{FF2B5EF4-FFF2-40B4-BE49-F238E27FC236}">
                <a16:creationId xmlns:a16="http://schemas.microsoft.com/office/drawing/2014/main" id="{E3A9399C-7F11-43C6-7B03-4D0753C1BCC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81750" y="935419"/>
            <a:ext cx="5981700" cy="7740797"/>
          </a:xfrm>
          <a:prstGeom prst="rect">
            <a:avLst/>
          </a:prstGeom>
        </p:spPr>
      </p:pic>
    </p:spTree>
    <p:extLst>
      <p:ext uri="{BB962C8B-B14F-4D97-AF65-F5344CB8AC3E}">
        <p14:creationId xmlns:p14="http://schemas.microsoft.com/office/powerpoint/2010/main" val="389352961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36962-A525-971F-12C5-1DCE529C0B47}"/>
              </a:ext>
            </a:extLst>
          </p:cNvPr>
          <p:cNvSpPr>
            <a:spLocks noGrp="1"/>
          </p:cNvSpPr>
          <p:nvPr>
            <p:ph type="title"/>
          </p:nvPr>
        </p:nvSpPr>
        <p:spPr>
          <a:xfrm>
            <a:off x="814486" y="466325"/>
            <a:ext cx="10515601" cy="530224"/>
          </a:xfrm>
        </p:spPr>
        <p:txBody>
          <a:bodyPr>
            <a:noAutofit/>
          </a:bodyPr>
          <a:lstStyle/>
          <a:p>
            <a:r>
              <a:rPr lang="en-US" sz="2000" b="1">
                <a:solidFill>
                  <a:schemeClr val="accent4"/>
                </a:solidFill>
                <a:latin typeface="Arial Narrow" panose="020B0606020202030204" pitchFamily="34" charset="0"/>
              </a:rPr>
              <a:t>Audience attitudes toward spiders improved from the beginning to the end of the talk. After the talk, attendees were less likely to say they preferred not to be around spiders and more likely to say they like being around them, but extremely positive and negative attitudes were relatively stable.</a:t>
            </a:r>
          </a:p>
        </p:txBody>
      </p:sp>
      <p:graphicFrame>
        <p:nvGraphicFramePr>
          <p:cNvPr id="4" name="Content Placeholder 17">
            <a:extLst>
              <a:ext uri="{FF2B5EF4-FFF2-40B4-BE49-F238E27FC236}">
                <a16:creationId xmlns:a16="http://schemas.microsoft.com/office/drawing/2014/main" id="{4E9A6549-BD3A-E878-03E0-FD7DA3500FDC}"/>
              </a:ext>
            </a:extLst>
          </p:cNvPr>
          <p:cNvGraphicFramePr>
            <a:graphicFrameLocks noGrp="1"/>
          </p:cNvGraphicFramePr>
          <p:nvPr>
            <p:ph idx="1"/>
          </p:nvPr>
        </p:nvGraphicFramePr>
        <p:xfrm>
          <a:off x="235431" y="2227261"/>
          <a:ext cx="11451743" cy="4351338"/>
        </p:xfrm>
        <a:graphic>
          <a:graphicData uri="http://schemas.openxmlformats.org/drawingml/2006/chart">
            <c:chart xmlns:c="http://schemas.openxmlformats.org/drawingml/2006/chart" xmlns:r="http://schemas.openxmlformats.org/officeDocument/2006/relationships" r:id="rId2"/>
          </a:graphicData>
        </a:graphic>
      </p:graphicFrame>
      <p:grpSp>
        <p:nvGrpSpPr>
          <p:cNvPr id="5" name="Group 4">
            <a:extLst>
              <a:ext uri="{FF2B5EF4-FFF2-40B4-BE49-F238E27FC236}">
                <a16:creationId xmlns:a16="http://schemas.microsoft.com/office/drawing/2014/main" id="{03145399-1B94-66A1-A505-94172F9F83F5}"/>
              </a:ext>
            </a:extLst>
          </p:cNvPr>
          <p:cNvGrpSpPr/>
          <p:nvPr/>
        </p:nvGrpSpPr>
        <p:grpSpPr>
          <a:xfrm>
            <a:off x="2552902" y="1409700"/>
            <a:ext cx="7753148" cy="962025"/>
            <a:chOff x="13155613" y="649541"/>
            <a:chExt cx="2758151" cy="529556"/>
          </a:xfrm>
        </p:grpSpPr>
        <p:grpSp>
          <p:nvGrpSpPr>
            <p:cNvPr id="7" name="Group 6">
              <a:extLst>
                <a:ext uri="{FF2B5EF4-FFF2-40B4-BE49-F238E27FC236}">
                  <a16:creationId xmlns:a16="http://schemas.microsoft.com/office/drawing/2014/main" id="{1FF246C2-99F3-77D5-B887-47BEF216E06A}"/>
                </a:ext>
              </a:extLst>
            </p:cNvPr>
            <p:cNvGrpSpPr/>
            <p:nvPr/>
          </p:nvGrpSpPr>
          <p:grpSpPr>
            <a:xfrm>
              <a:off x="13155613" y="649541"/>
              <a:ext cx="653048" cy="529556"/>
              <a:chOff x="13068383" y="649541"/>
              <a:chExt cx="653048" cy="529556"/>
            </a:xfrm>
          </p:grpSpPr>
          <p:sp>
            <p:nvSpPr>
              <p:cNvPr id="17" name="Rectangle 16">
                <a:extLst>
                  <a:ext uri="{FF2B5EF4-FFF2-40B4-BE49-F238E27FC236}">
                    <a16:creationId xmlns:a16="http://schemas.microsoft.com/office/drawing/2014/main" id="{FCB4E62B-735F-83A7-476B-F896F7737642}"/>
                  </a:ext>
                </a:extLst>
              </p:cNvPr>
              <p:cNvSpPr/>
              <p:nvPr/>
            </p:nvSpPr>
            <p:spPr>
              <a:xfrm>
                <a:off x="13210924" y="1041557"/>
                <a:ext cx="367966" cy="137540"/>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8" name="TextBox 17">
                <a:extLst>
                  <a:ext uri="{FF2B5EF4-FFF2-40B4-BE49-F238E27FC236}">
                    <a16:creationId xmlns:a16="http://schemas.microsoft.com/office/drawing/2014/main" id="{1D33ABC1-4618-5C91-7479-E411D4244719}"/>
                  </a:ext>
                </a:extLst>
              </p:cNvPr>
              <p:cNvSpPr txBox="1"/>
              <p:nvPr/>
            </p:nvSpPr>
            <p:spPr>
              <a:xfrm>
                <a:off x="13068383" y="649541"/>
                <a:ext cx="653048" cy="300409"/>
              </a:xfrm>
              <a:prstGeom prst="rect">
                <a:avLst/>
              </a:prstGeom>
              <a:noFill/>
            </p:spPr>
            <p:txBody>
              <a:bodyPr wrap="square" rIns="91440" rtlCol="0">
                <a:noAutofit/>
              </a:bodyPr>
              <a:lstStyle/>
              <a:p>
                <a:pPr algn="ctr"/>
                <a:r>
                  <a:rPr lang="en-US" sz="1200">
                    <a:latin typeface="Arial Narrow" panose="020B0606020202030204" pitchFamily="34" charset="0"/>
                  </a:rPr>
                  <a:t>I go out of my way to avoid being around them</a:t>
                </a:r>
              </a:p>
            </p:txBody>
          </p:sp>
        </p:grpSp>
        <p:grpSp>
          <p:nvGrpSpPr>
            <p:cNvPr id="8" name="Group 7">
              <a:extLst>
                <a:ext uri="{FF2B5EF4-FFF2-40B4-BE49-F238E27FC236}">
                  <a16:creationId xmlns:a16="http://schemas.microsoft.com/office/drawing/2014/main" id="{8FB37BC5-9531-CFAD-8031-6FFD8A287ACC}"/>
                </a:ext>
              </a:extLst>
            </p:cNvPr>
            <p:cNvGrpSpPr/>
            <p:nvPr/>
          </p:nvGrpSpPr>
          <p:grpSpPr>
            <a:xfrm>
              <a:off x="13833484" y="649541"/>
              <a:ext cx="688794" cy="529556"/>
              <a:chOff x="13851531" y="649541"/>
              <a:chExt cx="688794" cy="529556"/>
            </a:xfrm>
          </p:grpSpPr>
          <p:sp>
            <p:nvSpPr>
              <p:cNvPr id="15" name="Rectangle 14">
                <a:extLst>
                  <a:ext uri="{FF2B5EF4-FFF2-40B4-BE49-F238E27FC236}">
                    <a16:creationId xmlns:a16="http://schemas.microsoft.com/office/drawing/2014/main" id="{1FD3CD6B-9C26-4033-F633-8F90F317FD86}"/>
                  </a:ext>
                </a:extLst>
              </p:cNvPr>
              <p:cNvSpPr/>
              <p:nvPr/>
            </p:nvSpPr>
            <p:spPr>
              <a:xfrm>
                <a:off x="14011944" y="1041557"/>
                <a:ext cx="367966" cy="13754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6" name="TextBox 15">
                <a:extLst>
                  <a:ext uri="{FF2B5EF4-FFF2-40B4-BE49-F238E27FC236}">
                    <a16:creationId xmlns:a16="http://schemas.microsoft.com/office/drawing/2014/main" id="{AC2AF5FF-6A1D-F529-0630-8BE666D1384E}"/>
                  </a:ext>
                </a:extLst>
              </p:cNvPr>
              <p:cNvSpPr txBox="1"/>
              <p:nvPr/>
            </p:nvSpPr>
            <p:spPr>
              <a:xfrm>
                <a:off x="13851531" y="649541"/>
                <a:ext cx="688794" cy="300409"/>
              </a:xfrm>
              <a:prstGeom prst="rect">
                <a:avLst/>
              </a:prstGeom>
              <a:noFill/>
            </p:spPr>
            <p:txBody>
              <a:bodyPr wrap="square" rIns="91440" rtlCol="0">
                <a:noAutofit/>
              </a:bodyPr>
              <a:lstStyle/>
              <a:p>
                <a:pPr algn="ctr"/>
                <a:r>
                  <a:rPr lang="en-US" sz="1200">
                    <a:latin typeface="Arial Narrow" panose="020B0606020202030204" pitchFamily="34" charset="0"/>
                  </a:rPr>
                  <a:t>I prefer not to be around them, but I can tolerate it</a:t>
                </a:r>
              </a:p>
            </p:txBody>
          </p:sp>
        </p:grpSp>
        <p:grpSp>
          <p:nvGrpSpPr>
            <p:cNvPr id="9" name="Group 8">
              <a:extLst>
                <a:ext uri="{FF2B5EF4-FFF2-40B4-BE49-F238E27FC236}">
                  <a16:creationId xmlns:a16="http://schemas.microsoft.com/office/drawing/2014/main" id="{E956EAD7-CA1A-25D1-6AC7-3E07C9CC788D}"/>
                </a:ext>
              </a:extLst>
            </p:cNvPr>
            <p:cNvGrpSpPr/>
            <p:nvPr/>
          </p:nvGrpSpPr>
          <p:grpSpPr>
            <a:xfrm>
              <a:off x="14547100" y="649541"/>
              <a:ext cx="653048" cy="529556"/>
              <a:chOff x="14670424" y="649541"/>
              <a:chExt cx="653048" cy="529556"/>
            </a:xfrm>
          </p:grpSpPr>
          <p:sp>
            <p:nvSpPr>
              <p:cNvPr id="13" name="Rectangle 12">
                <a:extLst>
                  <a:ext uri="{FF2B5EF4-FFF2-40B4-BE49-F238E27FC236}">
                    <a16:creationId xmlns:a16="http://schemas.microsoft.com/office/drawing/2014/main" id="{339A6DF4-0CCE-DE9F-B2D1-5B4B0B8A3171}"/>
                  </a:ext>
                </a:extLst>
              </p:cNvPr>
              <p:cNvSpPr/>
              <p:nvPr/>
            </p:nvSpPr>
            <p:spPr>
              <a:xfrm>
                <a:off x="14812965" y="1041557"/>
                <a:ext cx="367966" cy="13754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4" name="TextBox 13">
                <a:extLst>
                  <a:ext uri="{FF2B5EF4-FFF2-40B4-BE49-F238E27FC236}">
                    <a16:creationId xmlns:a16="http://schemas.microsoft.com/office/drawing/2014/main" id="{AE8AF7F0-CE0A-D1DC-D005-0942AB2301D7}"/>
                  </a:ext>
                </a:extLst>
              </p:cNvPr>
              <p:cNvSpPr txBox="1"/>
              <p:nvPr/>
            </p:nvSpPr>
            <p:spPr>
              <a:xfrm>
                <a:off x="14670424" y="649541"/>
                <a:ext cx="653048" cy="300409"/>
              </a:xfrm>
              <a:prstGeom prst="rect">
                <a:avLst/>
              </a:prstGeom>
              <a:noFill/>
            </p:spPr>
            <p:txBody>
              <a:bodyPr wrap="square" rIns="91440" rtlCol="0">
                <a:noAutofit/>
              </a:bodyPr>
              <a:lstStyle/>
              <a:p>
                <a:pPr algn="ctr"/>
                <a:r>
                  <a:rPr lang="en-US" sz="1200">
                    <a:latin typeface="Arial Narrow" panose="020B0606020202030204" pitchFamily="34" charset="0"/>
                  </a:rPr>
                  <a:t>I like being around them, but I don't seek them out</a:t>
                </a:r>
              </a:p>
            </p:txBody>
          </p:sp>
        </p:grpSp>
        <p:grpSp>
          <p:nvGrpSpPr>
            <p:cNvPr id="10" name="Group 9">
              <a:extLst>
                <a:ext uri="{FF2B5EF4-FFF2-40B4-BE49-F238E27FC236}">
                  <a16:creationId xmlns:a16="http://schemas.microsoft.com/office/drawing/2014/main" id="{E140E6EC-0432-57D5-D28E-F419B501F785}"/>
                </a:ext>
              </a:extLst>
            </p:cNvPr>
            <p:cNvGrpSpPr/>
            <p:nvPr/>
          </p:nvGrpSpPr>
          <p:grpSpPr>
            <a:xfrm>
              <a:off x="15165138" y="649541"/>
              <a:ext cx="748626" cy="529556"/>
              <a:chOff x="15393741" y="649541"/>
              <a:chExt cx="748626" cy="529556"/>
            </a:xfrm>
          </p:grpSpPr>
          <p:sp>
            <p:nvSpPr>
              <p:cNvPr id="11" name="Rectangle 10">
                <a:extLst>
                  <a:ext uri="{FF2B5EF4-FFF2-40B4-BE49-F238E27FC236}">
                    <a16:creationId xmlns:a16="http://schemas.microsoft.com/office/drawing/2014/main" id="{CCA39156-B52A-1AA6-230C-972051AB53BE}"/>
                  </a:ext>
                </a:extLst>
              </p:cNvPr>
              <p:cNvSpPr/>
              <p:nvPr/>
            </p:nvSpPr>
            <p:spPr>
              <a:xfrm>
                <a:off x="15584071" y="1041557"/>
                <a:ext cx="367966" cy="13754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2" name="TextBox 11">
                <a:extLst>
                  <a:ext uri="{FF2B5EF4-FFF2-40B4-BE49-F238E27FC236}">
                    <a16:creationId xmlns:a16="http://schemas.microsoft.com/office/drawing/2014/main" id="{E3B263D2-B5E0-6542-2985-924CC0B7406A}"/>
                  </a:ext>
                </a:extLst>
              </p:cNvPr>
              <p:cNvSpPr txBox="1"/>
              <p:nvPr/>
            </p:nvSpPr>
            <p:spPr>
              <a:xfrm>
                <a:off x="15393741" y="649541"/>
                <a:ext cx="748626" cy="300409"/>
              </a:xfrm>
              <a:prstGeom prst="rect">
                <a:avLst/>
              </a:prstGeom>
              <a:noFill/>
            </p:spPr>
            <p:txBody>
              <a:bodyPr wrap="square" rIns="91440" rtlCol="0">
                <a:noAutofit/>
              </a:bodyPr>
              <a:lstStyle/>
              <a:p>
                <a:pPr algn="ctr"/>
                <a:r>
                  <a:rPr lang="en-US" sz="1200">
                    <a:latin typeface="Arial Narrow" panose="020B0606020202030204" pitchFamily="34" charset="0"/>
                  </a:rPr>
                  <a:t>I actively seek them out to learn about and/or spend time around them</a:t>
                </a:r>
              </a:p>
            </p:txBody>
          </p:sp>
        </p:grpSp>
      </p:grpSp>
      <p:sp>
        <p:nvSpPr>
          <p:cNvPr id="21" name="Text Placeholder 14">
            <a:extLst>
              <a:ext uri="{FF2B5EF4-FFF2-40B4-BE49-F238E27FC236}">
                <a16:creationId xmlns:a16="http://schemas.microsoft.com/office/drawing/2014/main" id="{266FDB49-C2A3-45B2-823F-853D490EE822}"/>
              </a:ext>
            </a:extLst>
          </p:cNvPr>
          <p:cNvSpPr txBox="1">
            <a:spLocks/>
          </p:cNvSpPr>
          <p:nvPr/>
        </p:nvSpPr>
        <p:spPr>
          <a:xfrm>
            <a:off x="3984143" y="6371494"/>
            <a:ext cx="7972425" cy="2427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1400">
                <a:latin typeface="Arial Narrow" panose="020B0606020202030204" pitchFamily="34" charset="0"/>
              </a:rPr>
              <a:t>Q: Which of the following best describes your current feelings about spiders in your everyday life?</a:t>
            </a:r>
          </a:p>
        </p:txBody>
      </p:sp>
      <p:sp>
        <p:nvSpPr>
          <p:cNvPr id="22" name="TextBox 21">
            <a:extLst>
              <a:ext uri="{FF2B5EF4-FFF2-40B4-BE49-F238E27FC236}">
                <a16:creationId xmlns:a16="http://schemas.microsoft.com/office/drawing/2014/main" id="{6D727761-BACB-CA47-1245-229785AA585D}"/>
              </a:ext>
            </a:extLst>
          </p:cNvPr>
          <p:cNvSpPr txBox="1"/>
          <p:nvPr/>
        </p:nvSpPr>
        <p:spPr>
          <a:xfrm>
            <a:off x="1710361" y="5271291"/>
            <a:ext cx="470000" cy="461665"/>
          </a:xfrm>
          <a:prstGeom prst="rect">
            <a:avLst/>
          </a:prstGeom>
          <a:noFill/>
        </p:spPr>
        <p:txBody>
          <a:bodyPr wrap="none" rtlCol="0">
            <a:spAutoFit/>
          </a:bodyPr>
          <a:lstStyle/>
          <a:p>
            <a:r>
              <a:rPr lang="en-US" sz="1200">
                <a:latin typeface="Arial Narrow" panose="020B0606020202030204" pitchFamily="34" charset="0"/>
              </a:rPr>
              <a:t>n=27</a:t>
            </a:r>
          </a:p>
          <a:p>
            <a:endParaRPr lang="en-US" sz="1200">
              <a:latin typeface="Arial Narrow" panose="020B0606020202030204" pitchFamily="34" charset="0"/>
            </a:endParaRPr>
          </a:p>
        </p:txBody>
      </p:sp>
      <p:sp>
        <p:nvSpPr>
          <p:cNvPr id="23" name="TextBox 22">
            <a:extLst>
              <a:ext uri="{FF2B5EF4-FFF2-40B4-BE49-F238E27FC236}">
                <a16:creationId xmlns:a16="http://schemas.microsoft.com/office/drawing/2014/main" id="{9F860EA5-A573-81F2-58E0-D8D49230669F}"/>
              </a:ext>
            </a:extLst>
          </p:cNvPr>
          <p:cNvSpPr txBox="1"/>
          <p:nvPr/>
        </p:nvSpPr>
        <p:spPr>
          <a:xfrm>
            <a:off x="1710361" y="3378662"/>
            <a:ext cx="470000" cy="461665"/>
          </a:xfrm>
          <a:prstGeom prst="rect">
            <a:avLst/>
          </a:prstGeom>
          <a:noFill/>
        </p:spPr>
        <p:txBody>
          <a:bodyPr wrap="none" rtlCol="0">
            <a:spAutoFit/>
          </a:bodyPr>
          <a:lstStyle/>
          <a:p>
            <a:r>
              <a:rPr lang="en-US" sz="1200">
                <a:latin typeface="Arial Narrow" panose="020B0606020202030204" pitchFamily="34" charset="0"/>
              </a:rPr>
              <a:t>n=40</a:t>
            </a:r>
          </a:p>
          <a:p>
            <a:endParaRPr lang="en-US" sz="1200">
              <a:latin typeface="Arial Narrow" panose="020B0606020202030204" pitchFamily="34" charset="0"/>
            </a:endParaRPr>
          </a:p>
        </p:txBody>
      </p:sp>
    </p:spTree>
    <p:extLst>
      <p:ext uri="{BB962C8B-B14F-4D97-AF65-F5344CB8AC3E}">
        <p14:creationId xmlns:p14="http://schemas.microsoft.com/office/powerpoint/2010/main" val="250462250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19">
            <a:extLst>
              <a:ext uri="{FF2B5EF4-FFF2-40B4-BE49-F238E27FC236}">
                <a16:creationId xmlns:a16="http://schemas.microsoft.com/office/drawing/2014/main" id="{0B5CD93E-392C-F966-021F-998BEB0AD87B}"/>
              </a:ext>
            </a:extLst>
          </p:cNvPr>
          <p:cNvGraphicFramePr>
            <a:graphicFrameLocks noGrp="1"/>
          </p:cNvGraphicFramePr>
          <p:nvPr>
            <p:ph idx="1"/>
          </p:nvPr>
        </p:nvGraphicFramePr>
        <p:xfrm>
          <a:off x="838200" y="1722732"/>
          <a:ext cx="10515600" cy="4442977"/>
        </p:xfrm>
        <a:graphic>
          <a:graphicData uri="http://schemas.openxmlformats.org/drawingml/2006/chart">
            <c:chart xmlns:c="http://schemas.openxmlformats.org/drawingml/2006/chart" xmlns:r="http://schemas.openxmlformats.org/officeDocument/2006/relationships" r:id="rId2"/>
          </a:graphicData>
        </a:graphic>
      </p:graphicFrame>
      <p:grpSp>
        <p:nvGrpSpPr>
          <p:cNvPr id="8" name="Group 7">
            <a:extLst>
              <a:ext uri="{FF2B5EF4-FFF2-40B4-BE49-F238E27FC236}">
                <a16:creationId xmlns:a16="http://schemas.microsoft.com/office/drawing/2014/main" id="{061AA6E4-BB28-7264-AB4B-D0AEF02520A3}"/>
              </a:ext>
            </a:extLst>
          </p:cNvPr>
          <p:cNvGrpSpPr/>
          <p:nvPr/>
        </p:nvGrpSpPr>
        <p:grpSpPr>
          <a:xfrm>
            <a:off x="4590740" y="1248863"/>
            <a:ext cx="3891642" cy="473870"/>
            <a:chOff x="13773652" y="649541"/>
            <a:chExt cx="1426496" cy="529557"/>
          </a:xfrm>
        </p:grpSpPr>
        <p:grpSp>
          <p:nvGrpSpPr>
            <p:cNvPr id="10" name="Group 9">
              <a:extLst>
                <a:ext uri="{FF2B5EF4-FFF2-40B4-BE49-F238E27FC236}">
                  <a16:creationId xmlns:a16="http://schemas.microsoft.com/office/drawing/2014/main" id="{E88F1D21-84BA-BE3F-97E1-7F1C8E647D33}"/>
                </a:ext>
              </a:extLst>
            </p:cNvPr>
            <p:cNvGrpSpPr/>
            <p:nvPr/>
          </p:nvGrpSpPr>
          <p:grpSpPr>
            <a:xfrm>
              <a:off x="13773652" y="649541"/>
              <a:ext cx="808457" cy="529556"/>
              <a:chOff x="13791699" y="649541"/>
              <a:chExt cx="808457" cy="529556"/>
            </a:xfrm>
          </p:grpSpPr>
          <p:sp>
            <p:nvSpPr>
              <p:cNvPr id="17" name="Rectangle 16">
                <a:extLst>
                  <a:ext uri="{FF2B5EF4-FFF2-40B4-BE49-F238E27FC236}">
                    <a16:creationId xmlns:a16="http://schemas.microsoft.com/office/drawing/2014/main" id="{E6BBE30C-F9ED-D60E-DF86-D9DB71D1BEB8}"/>
                  </a:ext>
                </a:extLst>
              </p:cNvPr>
              <p:cNvSpPr/>
              <p:nvPr/>
            </p:nvSpPr>
            <p:spPr>
              <a:xfrm>
                <a:off x="14011944" y="949130"/>
                <a:ext cx="367966" cy="229967"/>
              </a:xfrm>
              <a:prstGeom prst="rect">
                <a:avLst/>
              </a:prstGeom>
              <a:solidFill>
                <a:schemeClr val="tx1">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8" name="TextBox 17">
                <a:extLst>
                  <a:ext uri="{FF2B5EF4-FFF2-40B4-BE49-F238E27FC236}">
                    <a16:creationId xmlns:a16="http://schemas.microsoft.com/office/drawing/2014/main" id="{E090929E-9CAF-CB4D-1F5A-56E134B9D331}"/>
                  </a:ext>
                </a:extLst>
              </p:cNvPr>
              <p:cNvSpPr txBox="1"/>
              <p:nvPr/>
            </p:nvSpPr>
            <p:spPr>
              <a:xfrm>
                <a:off x="13791699" y="649541"/>
                <a:ext cx="808457" cy="299589"/>
              </a:xfrm>
              <a:prstGeom prst="rect">
                <a:avLst/>
              </a:prstGeom>
              <a:noFill/>
            </p:spPr>
            <p:txBody>
              <a:bodyPr wrap="square" rIns="91440" rtlCol="0">
                <a:noAutofit/>
              </a:bodyPr>
              <a:lstStyle/>
              <a:p>
                <a:pPr algn="ctr"/>
                <a:r>
                  <a:rPr lang="en-US" sz="1200">
                    <a:latin typeface="Arial Narrow" panose="020B0606020202030204" pitchFamily="34" charset="0"/>
                  </a:rPr>
                  <a:t>Pre-Lecture</a:t>
                </a:r>
              </a:p>
            </p:txBody>
          </p:sp>
        </p:grpSp>
        <p:grpSp>
          <p:nvGrpSpPr>
            <p:cNvPr id="11" name="Group 10">
              <a:extLst>
                <a:ext uri="{FF2B5EF4-FFF2-40B4-BE49-F238E27FC236}">
                  <a16:creationId xmlns:a16="http://schemas.microsoft.com/office/drawing/2014/main" id="{3696312F-E099-633C-7157-A91DD077EE85}"/>
                </a:ext>
              </a:extLst>
            </p:cNvPr>
            <p:cNvGrpSpPr/>
            <p:nvPr/>
          </p:nvGrpSpPr>
          <p:grpSpPr>
            <a:xfrm>
              <a:off x="14547100" y="649541"/>
              <a:ext cx="653048" cy="529557"/>
              <a:chOff x="14670424" y="649541"/>
              <a:chExt cx="653048" cy="529557"/>
            </a:xfrm>
          </p:grpSpPr>
          <p:sp>
            <p:nvSpPr>
              <p:cNvPr id="15" name="Rectangle 14">
                <a:extLst>
                  <a:ext uri="{FF2B5EF4-FFF2-40B4-BE49-F238E27FC236}">
                    <a16:creationId xmlns:a16="http://schemas.microsoft.com/office/drawing/2014/main" id="{935ECA2B-7569-7E2A-D793-1CD3CFD49D0C}"/>
                  </a:ext>
                </a:extLst>
              </p:cNvPr>
              <p:cNvSpPr/>
              <p:nvPr/>
            </p:nvSpPr>
            <p:spPr>
              <a:xfrm>
                <a:off x="14812965" y="949130"/>
                <a:ext cx="367966" cy="22996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6" name="TextBox 15">
                <a:extLst>
                  <a:ext uri="{FF2B5EF4-FFF2-40B4-BE49-F238E27FC236}">
                    <a16:creationId xmlns:a16="http://schemas.microsoft.com/office/drawing/2014/main" id="{4833DA38-33AD-2A9B-D044-F59C780EEECA}"/>
                  </a:ext>
                </a:extLst>
              </p:cNvPr>
              <p:cNvSpPr txBox="1"/>
              <p:nvPr/>
            </p:nvSpPr>
            <p:spPr>
              <a:xfrm>
                <a:off x="14670424" y="649541"/>
                <a:ext cx="653048" cy="299589"/>
              </a:xfrm>
              <a:prstGeom prst="rect">
                <a:avLst/>
              </a:prstGeom>
              <a:noFill/>
            </p:spPr>
            <p:txBody>
              <a:bodyPr wrap="square" rIns="91440" rtlCol="0">
                <a:noAutofit/>
              </a:bodyPr>
              <a:lstStyle/>
              <a:p>
                <a:pPr algn="ctr"/>
                <a:r>
                  <a:rPr lang="en-US" sz="1200">
                    <a:latin typeface="Arial Narrow" panose="020B0606020202030204" pitchFamily="34" charset="0"/>
                  </a:rPr>
                  <a:t>Post Lecture</a:t>
                </a:r>
              </a:p>
            </p:txBody>
          </p:sp>
        </p:grpSp>
      </p:grpSp>
      <p:sp>
        <p:nvSpPr>
          <p:cNvPr id="21" name="Text Placeholder 14">
            <a:extLst>
              <a:ext uri="{FF2B5EF4-FFF2-40B4-BE49-F238E27FC236}">
                <a16:creationId xmlns:a16="http://schemas.microsoft.com/office/drawing/2014/main" id="{4DB2D271-D662-D5CD-A7D6-6CBADD92AD01}"/>
              </a:ext>
            </a:extLst>
          </p:cNvPr>
          <p:cNvSpPr txBox="1">
            <a:spLocks/>
          </p:cNvSpPr>
          <p:nvPr/>
        </p:nvSpPr>
        <p:spPr>
          <a:xfrm>
            <a:off x="3984143" y="6371494"/>
            <a:ext cx="7972425" cy="2427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1400">
                <a:latin typeface="Arial Narrow" panose="020B0606020202030204" pitchFamily="34" charset="0"/>
              </a:rPr>
              <a:t>Q: What word(s) come to mind when you think of spiders?</a:t>
            </a:r>
          </a:p>
        </p:txBody>
      </p:sp>
      <p:sp>
        <p:nvSpPr>
          <p:cNvPr id="22" name="TextBox 21">
            <a:extLst>
              <a:ext uri="{FF2B5EF4-FFF2-40B4-BE49-F238E27FC236}">
                <a16:creationId xmlns:a16="http://schemas.microsoft.com/office/drawing/2014/main" id="{A3CB3810-025B-3E60-2856-E3A06F87C23E}"/>
              </a:ext>
            </a:extLst>
          </p:cNvPr>
          <p:cNvSpPr txBox="1"/>
          <p:nvPr/>
        </p:nvSpPr>
        <p:spPr>
          <a:xfrm>
            <a:off x="6701461" y="5853103"/>
            <a:ext cx="470000" cy="276999"/>
          </a:xfrm>
          <a:prstGeom prst="rect">
            <a:avLst/>
          </a:prstGeom>
          <a:noFill/>
        </p:spPr>
        <p:txBody>
          <a:bodyPr wrap="none" rtlCol="0">
            <a:spAutoFit/>
          </a:bodyPr>
          <a:lstStyle/>
          <a:p>
            <a:r>
              <a:rPr lang="en-US" sz="1200">
                <a:latin typeface="Arial Narrow" panose="020B0606020202030204" pitchFamily="34" charset="0"/>
              </a:rPr>
              <a:t>n=31</a:t>
            </a:r>
          </a:p>
        </p:txBody>
      </p:sp>
      <p:sp>
        <p:nvSpPr>
          <p:cNvPr id="23" name="TextBox 22">
            <a:extLst>
              <a:ext uri="{FF2B5EF4-FFF2-40B4-BE49-F238E27FC236}">
                <a16:creationId xmlns:a16="http://schemas.microsoft.com/office/drawing/2014/main" id="{F62F6AC6-41CA-3E7C-2B69-23DCCB7C7178}"/>
              </a:ext>
            </a:extLst>
          </p:cNvPr>
          <p:cNvSpPr txBox="1"/>
          <p:nvPr/>
        </p:nvSpPr>
        <p:spPr>
          <a:xfrm>
            <a:off x="6095136" y="5853103"/>
            <a:ext cx="470000" cy="276999"/>
          </a:xfrm>
          <a:prstGeom prst="rect">
            <a:avLst/>
          </a:prstGeom>
          <a:noFill/>
        </p:spPr>
        <p:txBody>
          <a:bodyPr wrap="none" rtlCol="0">
            <a:spAutoFit/>
          </a:bodyPr>
          <a:lstStyle/>
          <a:p>
            <a:r>
              <a:rPr lang="en-US" sz="1200">
                <a:latin typeface="Arial Narrow" panose="020B0606020202030204" pitchFamily="34" charset="0"/>
              </a:rPr>
              <a:t>n=48</a:t>
            </a:r>
          </a:p>
        </p:txBody>
      </p:sp>
      <p:sp>
        <p:nvSpPr>
          <p:cNvPr id="24" name="Title 1">
            <a:extLst>
              <a:ext uri="{FF2B5EF4-FFF2-40B4-BE49-F238E27FC236}">
                <a16:creationId xmlns:a16="http://schemas.microsoft.com/office/drawing/2014/main" id="{F72C1CBE-4616-6C0A-249A-712CD08913B6}"/>
              </a:ext>
            </a:extLst>
          </p:cNvPr>
          <p:cNvSpPr>
            <a:spLocks noGrp="1"/>
          </p:cNvSpPr>
          <p:nvPr>
            <p:ph type="title"/>
          </p:nvPr>
        </p:nvSpPr>
        <p:spPr>
          <a:xfrm>
            <a:off x="838200" y="622300"/>
            <a:ext cx="10515600" cy="349250"/>
          </a:xfrm>
        </p:spPr>
        <p:txBody>
          <a:bodyPr>
            <a:noAutofit/>
          </a:bodyPr>
          <a:lstStyle/>
          <a:p>
            <a:r>
              <a:rPr lang="en-US" sz="2000" b="1">
                <a:solidFill>
                  <a:schemeClr val="accent4"/>
                </a:solidFill>
                <a:latin typeface="Arial Narrow" panose="020B0606020202030204" pitchFamily="34" charset="0"/>
              </a:rPr>
              <a:t>Before the talk, attendees used mostly neutral words to describe spiders. At the end of the talk, they shifted to using mostly positive words.</a:t>
            </a:r>
          </a:p>
        </p:txBody>
      </p:sp>
    </p:spTree>
    <p:extLst>
      <p:ext uri="{BB962C8B-B14F-4D97-AF65-F5344CB8AC3E}">
        <p14:creationId xmlns:p14="http://schemas.microsoft.com/office/powerpoint/2010/main" val="95435607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a16="http://schemas.microsoft.com/office/drawing/2014/main" id="{81B27A48-A935-13C3-BA10-241596A7F338}"/>
              </a:ext>
            </a:extLst>
          </p:cNvPr>
          <p:cNvSpPr/>
          <p:nvPr/>
        </p:nvSpPr>
        <p:spPr>
          <a:xfrm>
            <a:off x="6682175" y="2069878"/>
            <a:ext cx="4331434" cy="4117975"/>
          </a:xfrm>
          <a:prstGeom prst="ellipse">
            <a:avLst/>
          </a:prstGeom>
          <a:solidFill>
            <a:schemeClr val="accent1">
              <a:lumMod val="20000"/>
              <a:lumOff val="8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3907CB3-7B4A-8016-0C0B-7F4ACDC88FB7}"/>
              </a:ext>
            </a:extLst>
          </p:cNvPr>
          <p:cNvSpPr/>
          <p:nvPr/>
        </p:nvSpPr>
        <p:spPr>
          <a:xfrm>
            <a:off x="1301372" y="2069878"/>
            <a:ext cx="4331434" cy="4117975"/>
          </a:xfrm>
          <a:prstGeom prst="ellipse">
            <a:avLst/>
          </a:prstGeom>
          <a:solidFill>
            <a:schemeClr val="bg2"/>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 Placeholder 14">
            <a:extLst>
              <a:ext uri="{FF2B5EF4-FFF2-40B4-BE49-F238E27FC236}">
                <a16:creationId xmlns:a16="http://schemas.microsoft.com/office/drawing/2014/main" id="{4DB2D271-D662-D5CD-A7D6-6CBADD92AD01}"/>
              </a:ext>
            </a:extLst>
          </p:cNvPr>
          <p:cNvSpPr txBox="1">
            <a:spLocks/>
          </p:cNvSpPr>
          <p:nvPr/>
        </p:nvSpPr>
        <p:spPr>
          <a:xfrm>
            <a:off x="3984143" y="6371494"/>
            <a:ext cx="7972425" cy="2427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1400">
                <a:latin typeface="Arial Narrow" panose="020B0606020202030204" pitchFamily="34" charset="0"/>
              </a:rPr>
              <a:t>Q: What word(s) come to mind when you think of spiders?</a:t>
            </a:r>
          </a:p>
        </p:txBody>
      </p:sp>
      <p:sp>
        <p:nvSpPr>
          <p:cNvPr id="24" name="Title 1">
            <a:extLst>
              <a:ext uri="{FF2B5EF4-FFF2-40B4-BE49-F238E27FC236}">
                <a16:creationId xmlns:a16="http://schemas.microsoft.com/office/drawing/2014/main" id="{F72C1CBE-4616-6C0A-249A-712CD08913B6}"/>
              </a:ext>
            </a:extLst>
          </p:cNvPr>
          <p:cNvSpPr>
            <a:spLocks noGrp="1"/>
          </p:cNvSpPr>
          <p:nvPr>
            <p:ph type="title"/>
          </p:nvPr>
        </p:nvSpPr>
        <p:spPr>
          <a:xfrm>
            <a:off x="838200" y="523476"/>
            <a:ext cx="10515600" cy="1054100"/>
          </a:xfrm>
        </p:spPr>
        <p:txBody>
          <a:bodyPr>
            <a:noAutofit/>
          </a:bodyPr>
          <a:lstStyle/>
          <a:p>
            <a:r>
              <a:rPr lang="en-US" sz="2000" b="1">
                <a:solidFill>
                  <a:schemeClr val="accent4"/>
                </a:solidFill>
                <a:latin typeface="Arial Narrow" panose="020B0606020202030204" pitchFamily="34" charset="0"/>
              </a:rPr>
              <a:t>Before the talk, attendees associated a wide variety of words with spiders including judgements, physical attributes, media references, and misconceptions. Afterward, attendees narrowed in on fewer words, and several mentioned specific facts mentioned in the talk. Additionally, a quarter of attendees associated spiders with the words “interesting” or “fascinating.”</a:t>
            </a:r>
          </a:p>
        </p:txBody>
      </p:sp>
      <p:sp>
        <p:nvSpPr>
          <p:cNvPr id="5" name="TextBox 4">
            <a:extLst>
              <a:ext uri="{FF2B5EF4-FFF2-40B4-BE49-F238E27FC236}">
                <a16:creationId xmlns:a16="http://schemas.microsoft.com/office/drawing/2014/main" id="{939F0F5A-071B-31A3-DB37-D62C7CF77C66}"/>
              </a:ext>
            </a:extLst>
          </p:cNvPr>
          <p:cNvSpPr txBox="1"/>
          <p:nvPr/>
        </p:nvSpPr>
        <p:spPr>
          <a:xfrm>
            <a:off x="7193540" y="4128865"/>
            <a:ext cx="1553630"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“Misunderstood”</a:t>
            </a:r>
          </a:p>
        </p:txBody>
      </p:sp>
      <p:sp>
        <p:nvSpPr>
          <p:cNvPr id="6" name="TextBox 5">
            <a:extLst>
              <a:ext uri="{FF2B5EF4-FFF2-40B4-BE49-F238E27FC236}">
                <a16:creationId xmlns:a16="http://schemas.microsoft.com/office/drawing/2014/main" id="{876F864E-E6A0-50F1-F5A3-8CB4F9F282A2}"/>
              </a:ext>
            </a:extLst>
          </p:cNvPr>
          <p:cNvSpPr txBox="1"/>
          <p:nvPr/>
        </p:nvSpPr>
        <p:spPr>
          <a:xfrm>
            <a:off x="8134277" y="2662794"/>
            <a:ext cx="1196161"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“Interesting”</a:t>
            </a:r>
          </a:p>
        </p:txBody>
      </p:sp>
      <p:sp>
        <p:nvSpPr>
          <p:cNvPr id="9" name="TextBox 8">
            <a:extLst>
              <a:ext uri="{FF2B5EF4-FFF2-40B4-BE49-F238E27FC236}">
                <a16:creationId xmlns:a16="http://schemas.microsoft.com/office/drawing/2014/main" id="{08A998FD-8B76-BB05-9316-195343F2B3A1}"/>
              </a:ext>
            </a:extLst>
          </p:cNvPr>
          <p:cNvSpPr txBox="1"/>
          <p:nvPr/>
        </p:nvSpPr>
        <p:spPr>
          <a:xfrm>
            <a:off x="7311230" y="3336535"/>
            <a:ext cx="846707"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“Friend”</a:t>
            </a:r>
          </a:p>
        </p:txBody>
      </p:sp>
      <p:sp>
        <p:nvSpPr>
          <p:cNvPr id="12" name="TextBox 11">
            <a:extLst>
              <a:ext uri="{FF2B5EF4-FFF2-40B4-BE49-F238E27FC236}">
                <a16:creationId xmlns:a16="http://schemas.microsoft.com/office/drawing/2014/main" id="{5FE2F64F-529F-539E-F5D4-7C935BF1D0CD}"/>
              </a:ext>
            </a:extLst>
          </p:cNvPr>
          <p:cNvSpPr txBox="1"/>
          <p:nvPr/>
        </p:nvSpPr>
        <p:spPr>
          <a:xfrm>
            <a:off x="9157967" y="3298029"/>
            <a:ext cx="793807"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“Hello!”</a:t>
            </a:r>
          </a:p>
        </p:txBody>
      </p:sp>
      <p:sp>
        <p:nvSpPr>
          <p:cNvPr id="13" name="TextBox 12">
            <a:extLst>
              <a:ext uri="{FF2B5EF4-FFF2-40B4-BE49-F238E27FC236}">
                <a16:creationId xmlns:a16="http://schemas.microsoft.com/office/drawing/2014/main" id="{72D9E50B-D908-A116-DCDE-2E81C1EE1EEB}"/>
              </a:ext>
            </a:extLst>
          </p:cNvPr>
          <p:cNvSpPr txBox="1"/>
          <p:nvPr/>
        </p:nvSpPr>
        <p:spPr>
          <a:xfrm>
            <a:off x="9351223" y="4034972"/>
            <a:ext cx="1309974"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“Everywhere”</a:t>
            </a:r>
          </a:p>
        </p:txBody>
      </p:sp>
      <p:sp>
        <p:nvSpPr>
          <p:cNvPr id="14" name="TextBox 13">
            <a:extLst>
              <a:ext uri="{FF2B5EF4-FFF2-40B4-BE49-F238E27FC236}">
                <a16:creationId xmlns:a16="http://schemas.microsoft.com/office/drawing/2014/main" id="{2EDBD0AB-0676-E6BE-802D-0772008CB0CD}"/>
              </a:ext>
            </a:extLst>
          </p:cNvPr>
          <p:cNvSpPr txBox="1"/>
          <p:nvPr/>
        </p:nvSpPr>
        <p:spPr>
          <a:xfrm>
            <a:off x="2223596" y="2693214"/>
            <a:ext cx="920445"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“Creepy”</a:t>
            </a:r>
          </a:p>
        </p:txBody>
      </p:sp>
      <p:sp>
        <p:nvSpPr>
          <p:cNvPr id="19" name="TextBox 18">
            <a:extLst>
              <a:ext uri="{FF2B5EF4-FFF2-40B4-BE49-F238E27FC236}">
                <a16:creationId xmlns:a16="http://schemas.microsoft.com/office/drawing/2014/main" id="{438DD3FE-490D-E931-C31C-D6D8C22EF573}"/>
              </a:ext>
            </a:extLst>
          </p:cNvPr>
          <p:cNvSpPr txBox="1"/>
          <p:nvPr/>
        </p:nvSpPr>
        <p:spPr>
          <a:xfrm>
            <a:off x="2523189" y="3409220"/>
            <a:ext cx="793807"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“Scary”</a:t>
            </a:r>
          </a:p>
        </p:txBody>
      </p:sp>
      <p:sp>
        <p:nvSpPr>
          <p:cNvPr id="20" name="TextBox 19">
            <a:extLst>
              <a:ext uri="{FF2B5EF4-FFF2-40B4-BE49-F238E27FC236}">
                <a16:creationId xmlns:a16="http://schemas.microsoft.com/office/drawing/2014/main" id="{00FCF293-5EBC-BB7B-5917-F05F41B21307}"/>
              </a:ext>
            </a:extLst>
          </p:cNvPr>
          <p:cNvSpPr txBox="1"/>
          <p:nvPr/>
        </p:nvSpPr>
        <p:spPr>
          <a:xfrm>
            <a:off x="2967349" y="4290586"/>
            <a:ext cx="721672"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“Legs”</a:t>
            </a:r>
          </a:p>
        </p:txBody>
      </p:sp>
      <p:sp>
        <p:nvSpPr>
          <p:cNvPr id="25" name="TextBox 24">
            <a:extLst>
              <a:ext uri="{FF2B5EF4-FFF2-40B4-BE49-F238E27FC236}">
                <a16:creationId xmlns:a16="http://schemas.microsoft.com/office/drawing/2014/main" id="{E05C3FFC-CC8E-42B8-4D75-D35580141932}"/>
              </a:ext>
            </a:extLst>
          </p:cNvPr>
          <p:cNvSpPr txBox="1"/>
          <p:nvPr/>
        </p:nvSpPr>
        <p:spPr>
          <a:xfrm>
            <a:off x="3802843" y="2665335"/>
            <a:ext cx="636713"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“Bite”</a:t>
            </a:r>
          </a:p>
        </p:txBody>
      </p:sp>
      <p:sp>
        <p:nvSpPr>
          <p:cNvPr id="26" name="TextBox 25">
            <a:extLst>
              <a:ext uri="{FF2B5EF4-FFF2-40B4-BE49-F238E27FC236}">
                <a16:creationId xmlns:a16="http://schemas.microsoft.com/office/drawing/2014/main" id="{A624DC87-E89D-9D97-4E64-E6DA43411845}"/>
              </a:ext>
            </a:extLst>
          </p:cNvPr>
          <p:cNvSpPr txBox="1"/>
          <p:nvPr/>
        </p:nvSpPr>
        <p:spPr>
          <a:xfrm>
            <a:off x="1932147" y="4791109"/>
            <a:ext cx="886781"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“Crawly”</a:t>
            </a:r>
          </a:p>
        </p:txBody>
      </p:sp>
      <p:sp>
        <p:nvSpPr>
          <p:cNvPr id="27" name="TextBox 26">
            <a:extLst>
              <a:ext uri="{FF2B5EF4-FFF2-40B4-BE49-F238E27FC236}">
                <a16:creationId xmlns:a16="http://schemas.microsoft.com/office/drawing/2014/main" id="{FAEE8F16-C8F2-B655-7004-5CD1793186FE}"/>
              </a:ext>
            </a:extLst>
          </p:cNvPr>
          <p:cNvSpPr txBox="1"/>
          <p:nvPr/>
        </p:nvSpPr>
        <p:spPr>
          <a:xfrm>
            <a:off x="3984143" y="4898588"/>
            <a:ext cx="910827"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“Unique”</a:t>
            </a:r>
          </a:p>
        </p:txBody>
      </p:sp>
      <p:sp>
        <p:nvSpPr>
          <p:cNvPr id="28" name="TextBox 27">
            <a:extLst>
              <a:ext uri="{FF2B5EF4-FFF2-40B4-BE49-F238E27FC236}">
                <a16:creationId xmlns:a16="http://schemas.microsoft.com/office/drawing/2014/main" id="{B4F9776C-A300-5573-34A3-D18C2A910132}"/>
              </a:ext>
            </a:extLst>
          </p:cNvPr>
          <p:cNvSpPr txBox="1"/>
          <p:nvPr/>
        </p:nvSpPr>
        <p:spPr>
          <a:xfrm>
            <a:off x="3720821" y="3335748"/>
            <a:ext cx="1374094"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“Peter Parker”</a:t>
            </a:r>
          </a:p>
        </p:txBody>
      </p:sp>
      <p:sp>
        <p:nvSpPr>
          <p:cNvPr id="29" name="TextBox 28">
            <a:extLst>
              <a:ext uri="{FF2B5EF4-FFF2-40B4-BE49-F238E27FC236}">
                <a16:creationId xmlns:a16="http://schemas.microsoft.com/office/drawing/2014/main" id="{29D740F9-F86F-5485-3C33-980A54B9877E}"/>
              </a:ext>
            </a:extLst>
          </p:cNvPr>
          <p:cNvSpPr txBox="1"/>
          <p:nvPr/>
        </p:nvSpPr>
        <p:spPr>
          <a:xfrm>
            <a:off x="1534552" y="3890437"/>
            <a:ext cx="789640"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“Webs”</a:t>
            </a:r>
          </a:p>
        </p:txBody>
      </p:sp>
      <p:sp>
        <p:nvSpPr>
          <p:cNvPr id="30" name="TextBox 29">
            <a:extLst>
              <a:ext uri="{FF2B5EF4-FFF2-40B4-BE49-F238E27FC236}">
                <a16:creationId xmlns:a16="http://schemas.microsoft.com/office/drawing/2014/main" id="{9D0CFDAB-90F5-5E33-5033-BE7CFEEA107B}"/>
              </a:ext>
            </a:extLst>
          </p:cNvPr>
          <p:cNvSpPr txBox="1"/>
          <p:nvPr/>
        </p:nvSpPr>
        <p:spPr>
          <a:xfrm>
            <a:off x="2818928" y="5430090"/>
            <a:ext cx="1079142"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“Charlotte”</a:t>
            </a:r>
          </a:p>
        </p:txBody>
      </p:sp>
      <p:sp>
        <p:nvSpPr>
          <p:cNvPr id="31" name="TextBox 30">
            <a:extLst>
              <a:ext uri="{FF2B5EF4-FFF2-40B4-BE49-F238E27FC236}">
                <a16:creationId xmlns:a16="http://schemas.microsoft.com/office/drawing/2014/main" id="{4E941CA7-5294-6934-F83D-7EDBA8219285}"/>
              </a:ext>
            </a:extLst>
          </p:cNvPr>
          <p:cNvSpPr txBox="1"/>
          <p:nvPr/>
        </p:nvSpPr>
        <p:spPr>
          <a:xfrm>
            <a:off x="4344389" y="4045234"/>
            <a:ext cx="750526"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“Hairy”</a:t>
            </a:r>
          </a:p>
        </p:txBody>
      </p:sp>
      <p:sp>
        <p:nvSpPr>
          <p:cNvPr id="39" name="TextBox 38">
            <a:extLst>
              <a:ext uri="{FF2B5EF4-FFF2-40B4-BE49-F238E27FC236}">
                <a16:creationId xmlns:a16="http://schemas.microsoft.com/office/drawing/2014/main" id="{277ED2CF-EAB8-AF73-FB57-E3EB3951B030}"/>
              </a:ext>
            </a:extLst>
          </p:cNvPr>
          <p:cNvSpPr txBox="1"/>
          <p:nvPr/>
        </p:nvSpPr>
        <p:spPr>
          <a:xfrm>
            <a:off x="7745568" y="5160441"/>
            <a:ext cx="1460080"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“Turkey baster”</a:t>
            </a:r>
          </a:p>
        </p:txBody>
      </p:sp>
      <p:sp>
        <p:nvSpPr>
          <p:cNvPr id="40" name="TextBox 39">
            <a:extLst>
              <a:ext uri="{FF2B5EF4-FFF2-40B4-BE49-F238E27FC236}">
                <a16:creationId xmlns:a16="http://schemas.microsoft.com/office/drawing/2014/main" id="{97643B87-42CE-AF29-B70A-8BAD0D149739}"/>
              </a:ext>
            </a:extLst>
          </p:cNvPr>
          <p:cNvSpPr txBox="1"/>
          <p:nvPr/>
        </p:nvSpPr>
        <p:spPr>
          <a:xfrm>
            <a:off x="9351223" y="4791109"/>
            <a:ext cx="920445"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“Molting”</a:t>
            </a:r>
          </a:p>
        </p:txBody>
      </p:sp>
      <p:sp>
        <p:nvSpPr>
          <p:cNvPr id="2" name="TextBox 1">
            <a:extLst>
              <a:ext uri="{FF2B5EF4-FFF2-40B4-BE49-F238E27FC236}">
                <a16:creationId xmlns:a16="http://schemas.microsoft.com/office/drawing/2014/main" id="{C4008F7B-57DA-0963-0202-42E920DC0688}"/>
              </a:ext>
            </a:extLst>
          </p:cNvPr>
          <p:cNvSpPr txBox="1"/>
          <p:nvPr/>
        </p:nvSpPr>
        <p:spPr>
          <a:xfrm>
            <a:off x="2848169" y="1745402"/>
            <a:ext cx="1237839" cy="369332"/>
          </a:xfrm>
          <a:prstGeom prst="rect">
            <a:avLst/>
          </a:prstGeom>
          <a:noFill/>
        </p:spPr>
        <p:txBody>
          <a:bodyPr wrap="none" rtlCol="0">
            <a:spAutoFit/>
          </a:bodyPr>
          <a:lstStyle/>
          <a:p>
            <a:pPr algn="ctr"/>
            <a:r>
              <a:rPr lang="en-US" b="1">
                <a:solidFill>
                  <a:schemeClr val="tx1">
                    <a:lumMod val="65000"/>
                    <a:lumOff val="35000"/>
                  </a:schemeClr>
                </a:solidFill>
                <a:latin typeface="Arial Narrow" panose="020B0606020202030204" pitchFamily="34" charset="0"/>
              </a:rPr>
              <a:t>Pre-Lecture</a:t>
            </a:r>
          </a:p>
        </p:txBody>
      </p:sp>
      <p:sp>
        <p:nvSpPr>
          <p:cNvPr id="3" name="TextBox 2">
            <a:extLst>
              <a:ext uri="{FF2B5EF4-FFF2-40B4-BE49-F238E27FC236}">
                <a16:creationId xmlns:a16="http://schemas.microsoft.com/office/drawing/2014/main" id="{5E5FB9AA-A5E2-0891-C2F3-BC2BAF187F1E}"/>
              </a:ext>
            </a:extLst>
          </p:cNvPr>
          <p:cNvSpPr txBox="1"/>
          <p:nvPr/>
        </p:nvSpPr>
        <p:spPr>
          <a:xfrm>
            <a:off x="8157937" y="1730472"/>
            <a:ext cx="1342034" cy="369332"/>
          </a:xfrm>
          <a:prstGeom prst="rect">
            <a:avLst/>
          </a:prstGeom>
          <a:noFill/>
        </p:spPr>
        <p:txBody>
          <a:bodyPr wrap="none" rtlCol="0">
            <a:spAutoFit/>
          </a:bodyPr>
          <a:lstStyle/>
          <a:p>
            <a:pPr algn="ctr"/>
            <a:r>
              <a:rPr lang="en-US" b="1">
                <a:solidFill>
                  <a:schemeClr val="accent4"/>
                </a:solidFill>
                <a:latin typeface="Arial Narrow" panose="020B0606020202030204" pitchFamily="34" charset="0"/>
              </a:rPr>
              <a:t>Post-Lecture</a:t>
            </a:r>
          </a:p>
        </p:txBody>
      </p:sp>
    </p:spTree>
    <p:extLst>
      <p:ext uri="{BB962C8B-B14F-4D97-AF65-F5344CB8AC3E}">
        <p14:creationId xmlns:p14="http://schemas.microsoft.com/office/powerpoint/2010/main" val="302110961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A31A1-F501-8394-5234-89103C8EE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2DE199-5D28-A89E-446F-D9F2BD925EC6}"/>
              </a:ext>
            </a:extLst>
          </p:cNvPr>
          <p:cNvSpPr>
            <a:spLocks noGrp="1"/>
          </p:cNvSpPr>
          <p:nvPr>
            <p:ph type="title"/>
          </p:nvPr>
        </p:nvSpPr>
        <p:spPr>
          <a:xfrm>
            <a:off x="814486" y="466325"/>
            <a:ext cx="10515601" cy="530224"/>
          </a:xfrm>
        </p:spPr>
        <p:txBody>
          <a:bodyPr>
            <a:noAutofit/>
          </a:bodyPr>
          <a:lstStyle/>
          <a:p>
            <a:r>
              <a:rPr lang="en-US" sz="2000" b="1">
                <a:solidFill>
                  <a:schemeClr val="accent4"/>
                </a:solidFill>
                <a:latin typeface="Arial Narrow" panose="020B0606020202030204" pitchFamily="34" charset="0"/>
              </a:rPr>
              <a:t>Among those who responded to a follow-up survey three months after the lecture, a higher percentage of attendees said they actively seek out opportunities to learn about or spend time around spiders compared to pre- and immediate post-lecture responses.  </a:t>
            </a:r>
          </a:p>
        </p:txBody>
      </p:sp>
      <p:graphicFrame>
        <p:nvGraphicFramePr>
          <p:cNvPr id="4" name="Content Placeholder 17">
            <a:extLst>
              <a:ext uri="{FF2B5EF4-FFF2-40B4-BE49-F238E27FC236}">
                <a16:creationId xmlns:a16="http://schemas.microsoft.com/office/drawing/2014/main" id="{2FBDC0A1-796A-A95F-F726-6671FA3BBCA2}"/>
              </a:ext>
            </a:extLst>
          </p:cNvPr>
          <p:cNvGraphicFramePr>
            <a:graphicFrameLocks noGrp="1"/>
          </p:cNvGraphicFramePr>
          <p:nvPr>
            <p:ph idx="1"/>
          </p:nvPr>
        </p:nvGraphicFramePr>
        <p:xfrm>
          <a:off x="235431" y="2227261"/>
          <a:ext cx="11451743" cy="4351338"/>
        </p:xfrm>
        <a:graphic>
          <a:graphicData uri="http://schemas.openxmlformats.org/drawingml/2006/chart">
            <c:chart xmlns:c="http://schemas.openxmlformats.org/drawingml/2006/chart" xmlns:r="http://schemas.openxmlformats.org/officeDocument/2006/relationships" r:id="rId2"/>
          </a:graphicData>
        </a:graphic>
      </p:graphicFrame>
      <p:grpSp>
        <p:nvGrpSpPr>
          <p:cNvPr id="5" name="Group 4">
            <a:extLst>
              <a:ext uri="{FF2B5EF4-FFF2-40B4-BE49-F238E27FC236}">
                <a16:creationId xmlns:a16="http://schemas.microsoft.com/office/drawing/2014/main" id="{B984E6AB-C259-6A4C-E2BD-73A7AC7711C4}"/>
              </a:ext>
            </a:extLst>
          </p:cNvPr>
          <p:cNvGrpSpPr/>
          <p:nvPr/>
        </p:nvGrpSpPr>
        <p:grpSpPr>
          <a:xfrm>
            <a:off x="2552902" y="1409700"/>
            <a:ext cx="7753148" cy="962025"/>
            <a:chOff x="13155613" y="649541"/>
            <a:chExt cx="2758151" cy="529556"/>
          </a:xfrm>
        </p:grpSpPr>
        <p:grpSp>
          <p:nvGrpSpPr>
            <p:cNvPr id="7" name="Group 6">
              <a:extLst>
                <a:ext uri="{FF2B5EF4-FFF2-40B4-BE49-F238E27FC236}">
                  <a16:creationId xmlns:a16="http://schemas.microsoft.com/office/drawing/2014/main" id="{1ABBF68B-183E-050A-AE0D-58803BD86245}"/>
                </a:ext>
              </a:extLst>
            </p:cNvPr>
            <p:cNvGrpSpPr/>
            <p:nvPr/>
          </p:nvGrpSpPr>
          <p:grpSpPr>
            <a:xfrm>
              <a:off x="13155613" y="649541"/>
              <a:ext cx="653048" cy="529556"/>
              <a:chOff x="13068383" y="649541"/>
              <a:chExt cx="653048" cy="529556"/>
            </a:xfrm>
          </p:grpSpPr>
          <p:sp>
            <p:nvSpPr>
              <p:cNvPr id="17" name="Rectangle 16">
                <a:extLst>
                  <a:ext uri="{FF2B5EF4-FFF2-40B4-BE49-F238E27FC236}">
                    <a16:creationId xmlns:a16="http://schemas.microsoft.com/office/drawing/2014/main" id="{E2D3E9C4-DCEE-F78F-1144-C23A4849734F}"/>
                  </a:ext>
                </a:extLst>
              </p:cNvPr>
              <p:cNvSpPr/>
              <p:nvPr/>
            </p:nvSpPr>
            <p:spPr>
              <a:xfrm>
                <a:off x="13210924" y="1041557"/>
                <a:ext cx="367966" cy="137540"/>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8" name="TextBox 17">
                <a:extLst>
                  <a:ext uri="{FF2B5EF4-FFF2-40B4-BE49-F238E27FC236}">
                    <a16:creationId xmlns:a16="http://schemas.microsoft.com/office/drawing/2014/main" id="{CF1BB52E-0F4C-8095-54A4-8477C6210C2A}"/>
                  </a:ext>
                </a:extLst>
              </p:cNvPr>
              <p:cNvSpPr txBox="1"/>
              <p:nvPr/>
            </p:nvSpPr>
            <p:spPr>
              <a:xfrm>
                <a:off x="13068383" y="649541"/>
                <a:ext cx="653048" cy="300409"/>
              </a:xfrm>
              <a:prstGeom prst="rect">
                <a:avLst/>
              </a:prstGeom>
              <a:noFill/>
            </p:spPr>
            <p:txBody>
              <a:bodyPr wrap="square" rIns="91440" rtlCol="0">
                <a:noAutofit/>
              </a:bodyPr>
              <a:lstStyle/>
              <a:p>
                <a:pPr algn="ctr"/>
                <a:r>
                  <a:rPr lang="en-US" sz="1200">
                    <a:latin typeface="Arial Narrow" panose="020B0606020202030204" pitchFamily="34" charset="0"/>
                  </a:rPr>
                  <a:t>I go out of my way to avoid being around them</a:t>
                </a:r>
              </a:p>
            </p:txBody>
          </p:sp>
        </p:grpSp>
        <p:grpSp>
          <p:nvGrpSpPr>
            <p:cNvPr id="8" name="Group 7">
              <a:extLst>
                <a:ext uri="{FF2B5EF4-FFF2-40B4-BE49-F238E27FC236}">
                  <a16:creationId xmlns:a16="http://schemas.microsoft.com/office/drawing/2014/main" id="{275C9204-E41A-E008-44EB-D4855E24E2CD}"/>
                </a:ext>
              </a:extLst>
            </p:cNvPr>
            <p:cNvGrpSpPr/>
            <p:nvPr/>
          </p:nvGrpSpPr>
          <p:grpSpPr>
            <a:xfrm>
              <a:off x="13833484" y="649541"/>
              <a:ext cx="688794" cy="529556"/>
              <a:chOff x="13851531" y="649541"/>
              <a:chExt cx="688794" cy="529556"/>
            </a:xfrm>
          </p:grpSpPr>
          <p:sp>
            <p:nvSpPr>
              <p:cNvPr id="15" name="Rectangle 14">
                <a:extLst>
                  <a:ext uri="{FF2B5EF4-FFF2-40B4-BE49-F238E27FC236}">
                    <a16:creationId xmlns:a16="http://schemas.microsoft.com/office/drawing/2014/main" id="{257833D2-028E-52E6-0C01-565E617D5C26}"/>
                  </a:ext>
                </a:extLst>
              </p:cNvPr>
              <p:cNvSpPr/>
              <p:nvPr/>
            </p:nvSpPr>
            <p:spPr>
              <a:xfrm>
                <a:off x="14011944" y="1041557"/>
                <a:ext cx="367966" cy="13754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6" name="TextBox 15">
                <a:extLst>
                  <a:ext uri="{FF2B5EF4-FFF2-40B4-BE49-F238E27FC236}">
                    <a16:creationId xmlns:a16="http://schemas.microsoft.com/office/drawing/2014/main" id="{064E3A16-BED3-751A-CC97-E43D0CBAAA83}"/>
                  </a:ext>
                </a:extLst>
              </p:cNvPr>
              <p:cNvSpPr txBox="1"/>
              <p:nvPr/>
            </p:nvSpPr>
            <p:spPr>
              <a:xfrm>
                <a:off x="13851531" y="649541"/>
                <a:ext cx="688794" cy="300409"/>
              </a:xfrm>
              <a:prstGeom prst="rect">
                <a:avLst/>
              </a:prstGeom>
              <a:noFill/>
            </p:spPr>
            <p:txBody>
              <a:bodyPr wrap="square" rIns="91440" rtlCol="0">
                <a:noAutofit/>
              </a:bodyPr>
              <a:lstStyle/>
              <a:p>
                <a:pPr algn="ctr"/>
                <a:r>
                  <a:rPr lang="en-US" sz="1200">
                    <a:latin typeface="Arial Narrow" panose="020B0606020202030204" pitchFamily="34" charset="0"/>
                  </a:rPr>
                  <a:t>I prefer not to be around them, but I can tolerate it</a:t>
                </a:r>
              </a:p>
            </p:txBody>
          </p:sp>
        </p:grpSp>
        <p:grpSp>
          <p:nvGrpSpPr>
            <p:cNvPr id="9" name="Group 8">
              <a:extLst>
                <a:ext uri="{FF2B5EF4-FFF2-40B4-BE49-F238E27FC236}">
                  <a16:creationId xmlns:a16="http://schemas.microsoft.com/office/drawing/2014/main" id="{6933281F-B2B9-C4D7-31F0-ED287F7139C5}"/>
                </a:ext>
              </a:extLst>
            </p:cNvPr>
            <p:cNvGrpSpPr/>
            <p:nvPr/>
          </p:nvGrpSpPr>
          <p:grpSpPr>
            <a:xfrm>
              <a:off x="14547100" y="649541"/>
              <a:ext cx="653048" cy="529556"/>
              <a:chOff x="14670424" y="649541"/>
              <a:chExt cx="653048" cy="529556"/>
            </a:xfrm>
          </p:grpSpPr>
          <p:sp>
            <p:nvSpPr>
              <p:cNvPr id="13" name="Rectangle 12">
                <a:extLst>
                  <a:ext uri="{FF2B5EF4-FFF2-40B4-BE49-F238E27FC236}">
                    <a16:creationId xmlns:a16="http://schemas.microsoft.com/office/drawing/2014/main" id="{F6398AAE-B51E-F327-4FDE-994E2BBCEF50}"/>
                  </a:ext>
                </a:extLst>
              </p:cNvPr>
              <p:cNvSpPr/>
              <p:nvPr/>
            </p:nvSpPr>
            <p:spPr>
              <a:xfrm>
                <a:off x="14812965" y="1041557"/>
                <a:ext cx="367966" cy="13754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4" name="TextBox 13">
                <a:extLst>
                  <a:ext uri="{FF2B5EF4-FFF2-40B4-BE49-F238E27FC236}">
                    <a16:creationId xmlns:a16="http://schemas.microsoft.com/office/drawing/2014/main" id="{01D397EC-7BA7-A7DD-7538-6F4179E51FAB}"/>
                  </a:ext>
                </a:extLst>
              </p:cNvPr>
              <p:cNvSpPr txBox="1"/>
              <p:nvPr/>
            </p:nvSpPr>
            <p:spPr>
              <a:xfrm>
                <a:off x="14670424" y="649541"/>
                <a:ext cx="653048" cy="300409"/>
              </a:xfrm>
              <a:prstGeom prst="rect">
                <a:avLst/>
              </a:prstGeom>
              <a:noFill/>
            </p:spPr>
            <p:txBody>
              <a:bodyPr wrap="square" rIns="91440" rtlCol="0">
                <a:noAutofit/>
              </a:bodyPr>
              <a:lstStyle/>
              <a:p>
                <a:pPr algn="ctr"/>
                <a:r>
                  <a:rPr lang="en-US" sz="1200">
                    <a:latin typeface="Arial Narrow" panose="020B0606020202030204" pitchFamily="34" charset="0"/>
                  </a:rPr>
                  <a:t>I like being around them, but I don't seek them out</a:t>
                </a:r>
              </a:p>
            </p:txBody>
          </p:sp>
        </p:grpSp>
        <p:grpSp>
          <p:nvGrpSpPr>
            <p:cNvPr id="10" name="Group 9">
              <a:extLst>
                <a:ext uri="{FF2B5EF4-FFF2-40B4-BE49-F238E27FC236}">
                  <a16:creationId xmlns:a16="http://schemas.microsoft.com/office/drawing/2014/main" id="{065A271A-5F6B-A184-601F-F626BF0E0384}"/>
                </a:ext>
              </a:extLst>
            </p:cNvPr>
            <p:cNvGrpSpPr/>
            <p:nvPr/>
          </p:nvGrpSpPr>
          <p:grpSpPr>
            <a:xfrm>
              <a:off x="15165138" y="649541"/>
              <a:ext cx="748626" cy="529556"/>
              <a:chOff x="15393741" y="649541"/>
              <a:chExt cx="748626" cy="529556"/>
            </a:xfrm>
          </p:grpSpPr>
          <p:sp>
            <p:nvSpPr>
              <p:cNvPr id="11" name="Rectangle 10">
                <a:extLst>
                  <a:ext uri="{FF2B5EF4-FFF2-40B4-BE49-F238E27FC236}">
                    <a16:creationId xmlns:a16="http://schemas.microsoft.com/office/drawing/2014/main" id="{EA03E14A-1EFA-64AC-F719-3D2071BE8C80}"/>
                  </a:ext>
                </a:extLst>
              </p:cNvPr>
              <p:cNvSpPr/>
              <p:nvPr/>
            </p:nvSpPr>
            <p:spPr>
              <a:xfrm>
                <a:off x="15584071" y="1041557"/>
                <a:ext cx="367966" cy="13754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2" name="TextBox 11">
                <a:extLst>
                  <a:ext uri="{FF2B5EF4-FFF2-40B4-BE49-F238E27FC236}">
                    <a16:creationId xmlns:a16="http://schemas.microsoft.com/office/drawing/2014/main" id="{30F581C4-F667-E117-D8E9-4217299A880F}"/>
                  </a:ext>
                </a:extLst>
              </p:cNvPr>
              <p:cNvSpPr txBox="1"/>
              <p:nvPr/>
            </p:nvSpPr>
            <p:spPr>
              <a:xfrm>
                <a:off x="15393741" y="649541"/>
                <a:ext cx="748626" cy="300409"/>
              </a:xfrm>
              <a:prstGeom prst="rect">
                <a:avLst/>
              </a:prstGeom>
              <a:noFill/>
            </p:spPr>
            <p:txBody>
              <a:bodyPr wrap="square" rIns="91440" rtlCol="0">
                <a:noAutofit/>
              </a:bodyPr>
              <a:lstStyle/>
              <a:p>
                <a:pPr algn="ctr"/>
                <a:r>
                  <a:rPr lang="en-US" sz="1200">
                    <a:latin typeface="Arial Narrow" panose="020B0606020202030204" pitchFamily="34" charset="0"/>
                  </a:rPr>
                  <a:t>I actively seek them out to learn about and/or spend time around them</a:t>
                </a:r>
              </a:p>
            </p:txBody>
          </p:sp>
        </p:grpSp>
      </p:grpSp>
      <p:sp>
        <p:nvSpPr>
          <p:cNvPr id="21" name="Text Placeholder 14">
            <a:extLst>
              <a:ext uri="{FF2B5EF4-FFF2-40B4-BE49-F238E27FC236}">
                <a16:creationId xmlns:a16="http://schemas.microsoft.com/office/drawing/2014/main" id="{E1415178-7AA0-B0EF-6818-827156C2FE46}"/>
              </a:ext>
            </a:extLst>
          </p:cNvPr>
          <p:cNvSpPr txBox="1">
            <a:spLocks/>
          </p:cNvSpPr>
          <p:nvPr/>
        </p:nvSpPr>
        <p:spPr>
          <a:xfrm>
            <a:off x="3984143" y="6371494"/>
            <a:ext cx="7972425" cy="2427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1400">
                <a:latin typeface="Arial Narrow" panose="020B0606020202030204" pitchFamily="34" charset="0"/>
              </a:rPr>
              <a:t>Q: Which of the following best describes your current feelings about spiders in your everyday life?</a:t>
            </a:r>
          </a:p>
        </p:txBody>
      </p:sp>
      <p:sp>
        <p:nvSpPr>
          <p:cNvPr id="22" name="TextBox 21">
            <a:extLst>
              <a:ext uri="{FF2B5EF4-FFF2-40B4-BE49-F238E27FC236}">
                <a16:creationId xmlns:a16="http://schemas.microsoft.com/office/drawing/2014/main" id="{6815B492-A761-E688-A64A-B0997490D70D}"/>
              </a:ext>
            </a:extLst>
          </p:cNvPr>
          <p:cNvSpPr txBox="1"/>
          <p:nvPr/>
        </p:nvSpPr>
        <p:spPr>
          <a:xfrm>
            <a:off x="1710361" y="4325789"/>
            <a:ext cx="470000" cy="461665"/>
          </a:xfrm>
          <a:prstGeom prst="rect">
            <a:avLst/>
          </a:prstGeom>
          <a:noFill/>
        </p:spPr>
        <p:txBody>
          <a:bodyPr wrap="none" rtlCol="0">
            <a:spAutoFit/>
          </a:bodyPr>
          <a:lstStyle/>
          <a:p>
            <a:r>
              <a:rPr lang="en-US" sz="1200">
                <a:latin typeface="Arial Narrow" panose="020B0606020202030204" pitchFamily="34" charset="0"/>
              </a:rPr>
              <a:t>n=27</a:t>
            </a:r>
          </a:p>
          <a:p>
            <a:endParaRPr lang="en-US" sz="1200">
              <a:latin typeface="Arial Narrow" panose="020B0606020202030204" pitchFamily="34" charset="0"/>
            </a:endParaRPr>
          </a:p>
        </p:txBody>
      </p:sp>
      <p:sp>
        <p:nvSpPr>
          <p:cNvPr id="23" name="TextBox 22">
            <a:extLst>
              <a:ext uri="{FF2B5EF4-FFF2-40B4-BE49-F238E27FC236}">
                <a16:creationId xmlns:a16="http://schemas.microsoft.com/office/drawing/2014/main" id="{7124DC6C-3355-A746-7046-14A5235B227C}"/>
              </a:ext>
            </a:extLst>
          </p:cNvPr>
          <p:cNvSpPr txBox="1"/>
          <p:nvPr/>
        </p:nvSpPr>
        <p:spPr>
          <a:xfrm>
            <a:off x="1710361" y="3095077"/>
            <a:ext cx="470000" cy="461665"/>
          </a:xfrm>
          <a:prstGeom prst="rect">
            <a:avLst/>
          </a:prstGeom>
          <a:noFill/>
        </p:spPr>
        <p:txBody>
          <a:bodyPr wrap="none" rtlCol="0">
            <a:spAutoFit/>
          </a:bodyPr>
          <a:lstStyle/>
          <a:p>
            <a:r>
              <a:rPr lang="en-US" sz="1200">
                <a:latin typeface="Arial Narrow" panose="020B0606020202030204" pitchFamily="34" charset="0"/>
              </a:rPr>
              <a:t>n=40</a:t>
            </a:r>
          </a:p>
          <a:p>
            <a:endParaRPr lang="en-US" sz="1200">
              <a:latin typeface="Arial Narrow" panose="020B0606020202030204" pitchFamily="34" charset="0"/>
            </a:endParaRPr>
          </a:p>
        </p:txBody>
      </p:sp>
      <p:sp>
        <p:nvSpPr>
          <p:cNvPr id="3" name="TextBox 2">
            <a:extLst>
              <a:ext uri="{FF2B5EF4-FFF2-40B4-BE49-F238E27FC236}">
                <a16:creationId xmlns:a16="http://schemas.microsoft.com/office/drawing/2014/main" id="{1EABCD00-A7EC-C141-E567-B9C40BF2EF18}"/>
              </a:ext>
            </a:extLst>
          </p:cNvPr>
          <p:cNvSpPr txBox="1"/>
          <p:nvPr/>
        </p:nvSpPr>
        <p:spPr>
          <a:xfrm>
            <a:off x="1710361" y="5601507"/>
            <a:ext cx="470000" cy="461665"/>
          </a:xfrm>
          <a:prstGeom prst="rect">
            <a:avLst/>
          </a:prstGeom>
          <a:noFill/>
        </p:spPr>
        <p:txBody>
          <a:bodyPr wrap="none" rtlCol="0">
            <a:spAutoFit/>
          </a:bodyPr>
          <a:lstStyle/>
          <a:p>
            <a:r>
              <a:rPr lang="en-US" sz="1200">
                <a:latin typeface="Arial Narrow" panose="020B0606020202030204" pitchFamily="34" charset="0"/>
              </a:rPr>
              <a:t>n=15</a:t>
            </a:r>
          </a:p>
          <a:p>
            <a:endParaRPr lang="en-US" sz="1200">
              <a:latin typeface="Arial Narrow" panose="020B0606020202030204" pitchFamily="34" charset="0"/>
            </a:endParaRPr>
          </a:p>
        </p:txBody>
      </p:sp>
    </p:spTree>
    <p:extLst>
      <p:ext uri="{BB962C8B-B14F-4D97-AF65-F5344CB8AC3E}">
        <p14:creationId xmlns:p14="http://schemas.microsoft.com/office/powerpoint/2010/main" val="323135823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56A85F-7C87-2E3A-9670-319138C52B2B}"/>
            </a:ext>
          </a:extLst>
        </p:cNvPr>
        <p:cNvGrpSpPr/>
        <p:nvPr/>
      </p:nvGrpSpPr>
      <p:grpSpPr>
        <a:xfrm>
          <a:off x="0" y="0"/>
          <a:ext cx="0" cy="0"/>
          <a:chOff x="0" y="0"/>
          <a:chExt cx="0" cy="0"/>
        </a:xfrm>
      </p:grpSpPr>
      <p:sp>
        <p:nvSpPr>
          <p:cNvPr id="38" name="Oval 37">
            <a:extLst>
              <a:ext uri="{FF2B5EF4-FFF2-40B4-BE49-F238E27FC236}">
                <a16:creationId xmlns:a16="http://schemas.microsoft.com/office/drawing/2014/main" id="{4C093A1B-52ED-1B92-6F29-50FA061D1DE3}"/>
              </a:ext>
            </a:extLst>
          </p:cNvPr>
          <p:cNvSpPr/>
          <p:nvPr/>
        </p:nvSpPr>
        <p:spPr>
          <a:xfrm>
            <a:off x="4379373" y="2244881"/>
            <a:ext cx="3363815" cy="3198042"/>
          </a:xfrm>
          <a:prstGeom prst="ellipse">
            <a:avLst/>
          </a:prstGeom>
          <a:solidFill>
            <a:schemeClr val="accent1">
              <a:lumMod val="20000"/>
              <a:lumOff val="8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D28EBAC2-5B4A-2330-FED6-1B44EA080737}"/>
              </a:ext>
            </a:extLst>
          </p:cNvPr>
          <p:cNvSpPr/>
          <p:nvPr/>
        </p:nvSpPr>
        <p:spPr>
          <a:xfrm>
            <a:off x="788391" y="2241030"/>
            <a:ext cx="3363815" cy="3198042"/>
          </a:xfrm>
          <a:prstGeom prst="ellipse">
            <a:avLst/>
          </a:prstGeom>
          <a:solidFill>
            <a:schemeClr val="bg2"/>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 Placeholder 14">
            <a:extLst>
              <a:ext uri="{FF2B5EF4-FFF2-40B4-BE49-F238E27FC236}">
                <a16:creationId xmlns:a16="http://schemas.microsoft.com/office/drawing/2014/main" id="{9D72BC2D-A700-9079-5F20-6C680FD6CE9B}"/>
              </a:ext>
            </a:extLst>
          </p:cNvPr>
          <p:cNvSpPr txBox="1">
            <a:spLocks/>
          </p:cNvSpPr>
          <p:nvPr/>
        </p:nvSpPr>
        <p:spPr>
          <a:xfrm>
            <a:off x="3984143" y="6371494"/>
            <a:ext cx="7972425" cy="2427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1400">
                <a:latin typeface="Arial Narrow" panose="020B0606020202030204" pitchFamily="34" charset="0"/>
              </a:rPr>
              <a:t>Q: What word(s) come to mind when you think of spiders?</a:t>
            </a:r>
          </a:p>
        </p:txBody>
      </p:sp>
      <p:sp>
        <p:nvSpPr>
          <p:cNvPr id="24" name="Title 1">
            <a:extLst>
              <a:ext uri="{FF2B5EF4-FFF2-40B4-BE49-F238E27FC236}">
                <a16:creationId xmlns:a16="http://schemas.microsoft.com/office/drawing/2014/main" id="{F05973A8-B2FE-2DB2-6312-4E65C6499AD8}"/>
              </a:ext>
            </a:extLst>
          </p:cNvPr>
          <p:cNvSpPr>
            <a:spLocks noGrp="1"/>
          </p:cNvSpPr>
          <p:nvPr>
            <p:ph type="title"/>
          </p:nvPr>
        </p:nvSpPr>
        <p:spPr>
          <a:xfrm>
            <a:off x="838200" y="523476"/>
            <a:ext cx="10515600" cy="1054100"/>
          </a:xfrm>
        </p:spPr>
        <p:txBody>
          <a:bodyPr>
            <a:noAutofit/>
          </a:bodyPr>
          <a:lstStyle/>
          <a:p>
            <a:r>
              <a:rPr lang="en-US" sz="2000" b="1">
                <a:solidFill>
                  <a:schemeClr val="accent4"/>
                </a:solidFill>
                <a:latin typeface="Arial Narrow" panose="020B0606020202030204" pitchFamily="34" charset="0"/>
              </a:rPr>
              <a:t>In the three-month follow-up survey, most respondents (50%) chose factual or descriptive words related to spiders, often referencing information mentioned in the lecture. Three respondents expressed fear of spiders, while four used explicitly positive words to describe spiders like “beautiful” and “interesting.”</a:t>
            </a:r>
          </a:p>
        </p:txBody>
      </p:sp>
      <p:sp>
        <p:nvSpPr>
          <p:cNvPr id="5" name="TextBox 4">
            <a:extLst>
              <a:ext uri="{FF2B5EF4-FFF2-40B4-BE49-F238E27FC236}">
                <a16:creationId xmlns:a16="http://schemas.microsoft.com/office/drawing/2014/main" id="{904473A7-4D85-6CD3-6CEC-833DE9AD89EB}"/>
              </a:ext>
            </a:extLst>
          </p:cNvPr>
          <p:cNvSpPr txBox="1"/>
          <p:nvPr/>
        </p:nvSpPr>
        <p:spPr>
          <a:xfrm>
            <a:off x="6061280" y="3560375"/>
            <a:ext cx="1553630"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“Misunderstood”</a:t>
            </a:r>
          </a:p>
        </p:txBody>
      </p:sp>
      <p:sp>
        <p:nvSpPr>
          <p:cNvPr id="6" name="TextBox 5">
            <a:extLst>
              <a:ext uri="{FF2B5EF4-FFF2-40B4-BE49-F238E27FC236}">
                <a16:creationId xmlns:a16="http://schemas.microsoft.com/office/drawing/2014/main" id="{89DEC169-23CE-5191-748A-4C75DA52BD12}"/>
              </a:ext>
            </a:extLst>
          </p:cNvPr>
          <p:cNvSpPr txBox="1"/>
          <p:nvPr/>
        </p:nvSpPr>
        <p:spPr>
          <a:xfrm>
            <a:off x="5520696" y="2493367"/>
            <a:ext cx="1196161"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“Interesting”</a:t>
            </a:r>
          </a:p>
        </p:txBody>
      </p:sp>
      <p:sp>
        <p:nvSpPr>
          <p:cNvPr id="9" name="TextBox 8">
            <a:extLst>
              <a:ext uri="{FF2B5EF4-FFF2-40B4-BE49-F238E27FC236}">
                <a16:creationId xmlns:a16="http://schemas.microsoft.com/office/drawing/2014/main" id="{44D8DC22-9AA2-38B5-B71B-57B8E4568CD0}"/>
              </a:ext>
            </a:extLst>
          </p:cNvPr>
          <p:cNvSpPr txBox="1"/>
          <p:nvPr/>
        </p:nvSpPr>
        <p:spPr>
          <a:xfrm>
            <a:off x="4814780" y="2877881"/>
            <a:ext cx="846707"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“Friend”</a:t>
            </a:r>
          </a:p>
        </p:txBody>
      </p:sp>
      <p:sp>
        <p:nvSpPr>
          <p:cNvPr id="12" name="TextBox 11">
            <a:extLst>
              <a:ext uri="{FF2B5EF4-FFF2-40B4-BE49-F238E27FC236}">
                <a16:creationId xmlns:a16="http://schemas.microsoft.com/office/drawing/2014/main" id="{A948169A-7FB3-43D0-AD0C-AC6DE0EFD9D5}"/>
              </a:ext>
            </a:extLst>
          </p:cNvPr>
          <p:cNvSpPr txBox="1"/>
          <p:nvPr/>
        </p:nvSpPr>
        <p:spPr>
          <a:xfrm>
            <a:off x="6518204" y="2877881"/>
            <a:ext cx="793807"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“Hello!”</a:t>
            </a:r>
          </a:p>
        </p:txBody>
      </p:sp>
      <p:sp>
        <p:nvSpPr>
          <p:cNvPr id="13" name="TextBox 12">
            <a:extLst>
              <a:ext uri="{FF2B5EF4-FFF2-40B4-BE49-F238E27FC236}">
                <a16:creationId xmlns:a16="http://schemas.microsoft.com/office/drawing/2014/main" id="{988155C4-6BFF-E967-86DC-7634DCF8273F}"/>
              </a:ext>
            </a:extLst>
          </p:cNvPr>
          <p:cNvSpPr txBox="1"/>
          <p:nvPr/>
        </p:nvSpPr>
        <p:spPr>
          <a:xfrm>
            <a:off x="4583146" y="3406556"/>
            <a:ext cx="1309974"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“Everywhere”</a:t>
            </a:r>
          </a:p>
        </p:txBody>
      </p:sp>
      <p:sp>
        <p:nvSpPr>
          <p:cNvPr id="14" name="TextBox 13">
            <a:extLst>
              <a:ext uri="{FF2B5EF4-FFF2-40B4-BE49-F238E27FC236}">
                <a16:creationId xmlns:a16="http://schemas.microsoft.com/office/drawing/2014/main" id="{5D9A23EA-D108-002E-7064-27041FFF86BC}"/>
              </a:ext>
            </a:extLst>
          </p:cNvPr>
          <p:cNvSpPr txBox="1"/>
          <p:nvPr/>
        </p:nvSpPr>
        <p:spPr>
          <a:xfrm>
            <a:off x="1648536" y="2412514"/>
            <a:ext cx="920445"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“Creepy”</a:t>
            </a:r>
          </a:p>
        </p:txBody>
      </p:sp>
      <p:sp>
        <p:nvSpPr>
          <p:cNvPr id="19" name="TextBox 18">
            <a:extLst>
              <a:ext uri="{FF2B5EF4-FFF2-40B4-BE49-F238E27FC236}">
                <a16:creationId xmlns:a16="http://schemas.microsoft.com/office/drawing/2014/main" id="{C76F1EBE-317D-20C7-FDEF-2A1B8A68E7DD}"/>
              </a:ext>
            </a:extLst>
          </p:cNvPr>
          <p:cNvSpPr txBox="1"/>
          <p:nvPr/>
        </p:nvSpPr>
        <p:spPr>
          <a:xfrm>
            <a:off x="1524888" y="3062547"/>
            <a:ext cx="793807"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“Scary”</a:t>
            </a:r>
          </a:p>
        </p:txBody>
      </p:sp>
      <p:sp>
        <p:nvSpPr>
          <p:cNvPr id="20" name="TextBox 19">
            <a:extLst>
              <a:ext uri="{FF2B5EF4-FFF2-40B4-BE49-F238E27FC236}">
                <a16:creationId xmlns:a16="http://schemas.microsoft.com/office/drawing/2014/main" id="{7D52F531-7720-2528-7433-2619EAA93B66}"/>
              </a:ext>
            </a:extLst>
          </p:cNvPr>
          <p:cNvSpPr txBox="1"/>
          <p:nvPr/>
        </p:nvSpPr>
        <p:spPr>
          <a:xfrm>
            <a:off x="2182234" y="3843785"/>
            <a:ext cx="721672"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“Legs”</a:t>
            </a:r>
          </a:p>
        </p:txBody>
      </p:sp>
      <p:sp>
        <p:nvSpPr>
          <p:cNvPr id="25" name="TextBox 24">
            <a:extLst>
              <a:ext uri="{FF2B5EF4-FFF2-40B4-BE49-F238E27FC236}">
                <a16:creationId xmlns:a16="http://schemas.microsoft.com/office/drawing/2014/main" id="{21958721-2DB3-6071-BC1B-E32223039412}"/>
              </a:ext>
            </a:extLst>
          </p:cNvPr>
          <p:cNvSpPr txBox="1"/>
          <p:nvPr/>
        </p:nvSpPr>
        <p:spPr>
          <a:xfrm>
            <a:off x="2836187" y="2656980"/>
            <a:ext cx="636713"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“Bite”</a:t>
            </a:r>
          </a:p>
        </p:txBody>
      </p:sp>
      <p:sp>
        <p:nvSpPr>
          <p:cNvPr id="26" name="TextBox 25">
            <a:extLst>
              <a:ext uri="{FF2B5EF4-FFF2-40B4-BE49-F238E27FC236}">
                <a16:creationId xmlns:a16="http://schemas.microsoft.com/office/drawing/2014/main" id="{601523A7-4233-FF86-6C29-6EE28B6DA153}"/>
              </a:ext>
            </a:extLst>
          </p:cNvPr>
          <p:cNvSpPr txBox="1"/>
          <p:nvPr/>
        </p:nvSpPr>
        <p:spPr>
          <a:xfrm>
            <a:off x="1140045" y="4213117"/>
            <a:ext cx="886781"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“Crawly”</a:t>
            </a:r>
          </a:p>
        </p:txBody>
      </p:sp>
      <p:sp>
        <p:nvSpPr>
          <p:cNvPr id="27" name="TextBox 26">
            <a:extLst>
              <a:ext uri="{FF2B5EF4-FFF2-40B4-BE49-F238E27FC236}">
                <a16:creationId xmlns:a16="http://schemas.microsoft.com/office/drawing/2014/main" id="{F73760F7-DD95-22B8-6DE2-BAB3AE3484FE}"/>
              </a:ext>
            </a:extLst>
          </p:cNvPr>
          <p:cNvSpPr txBox="1"/>
          <p:nvPr/>
        </p:nvSpPr>
        <p:spPr>
          <a:xfrm>
            <a:off x="2932235" y="4359368"/>
            <a:ext cx="910827"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“Unique”</a:t>
            </a:r>
          </a:p>
        </p:txBody>
      </p:sp>
      <p:sp>
        <p:nvSpPr>
          <p:cNvPr id="28" name="TextBox 27">
            <a:extLst>
              <a:ext uri="{FF2B5EF4-FFF2-40B4-BE49-F238E27FC236}">
                <a16:creationId xmlns:a16="http://schemas.microsoft.com/office/drawing/2014/main" id="{47338BBA-39F7-8C30-05BC-1988088F4AF1}"/>
              </a:ext>
            </a:extLst>
          </p:cNvPr>
          <p:cNvSpPr txBox="1"/>
          <p:nvPr/>
        </p:nvSpPr>
        <p:spPr>
          <a:xfrm>
            <a:off x="2537892" y="3165005"/>
            <a:ext cx="1374094"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“Peter Parker”</a:t>
            </a:r>
          </a:p>
        </p:txBody>
      </p:sp>
      <p:sp>
        <p:nvSpPr>
          <p:cNvPr id="29" name="TextBox 28">
            <a:extLst>
              <a:ext uri="{FF2B5EF4-FFF2-40B4-BE49-F238E27FC236}">
                <a16:creationId xmlns:a16="http://schemas.microsoft.com/office/drawing/2014/main" id="{8B79D094-4225-E62A-78E9-7D4CA86C9A1E}"/>
              </a:ext>
            </a:extLst>
          </p:cNvPr>
          <p:cNvSpPr txBox="1"/>
          <p:nvPr/>
        </p:nvSpPr>
        <p:spPr>
          <a:xfrm>
            <a:off x="1008924" y="3560375"/>
            <a:ext cx="789640"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“Webs”</a:t>
            </a:r>
          </a:p>
        </p:txBody>
      </p:sp>
      <p:sp>
        <p:nvSpPr>
          <p:cNvPr id="30" name="TextBox 29">
            <a:extLst>
              <a:ext uri="{FF2B5EF4-FFF2-40B4-BE49-F238E27FC236}">
                <a16:creationId xmlns:a16="http://schemas.microsoft.com/office/drawing/2014/main" id="{45225E6A-B3D3-941A-E8F3-A5252DA39855}"/>
              </a:ext>
            </a:extLst>
          </p:cNvPr>
          <p:cNvSpPr txBox="1"/>
          <p:nvPr/>
        </p:nvSpPr>
        <p:spPr>
          <a:xfrm>
            <a:off x="1883152" y="4802285"/>
            <a:ext cx="1079142"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“Charlotte”</a:t>
            </a:r>
          </a:p>
        </p:txBody>
      </p:sp>
      <p:sp>
        <p:nvSpPr>
          <p:cNvPr id="31" name="TextBox 30">
            <a:extLst>
              <a:ext uri="{FF2B5EF4-FFF2-40B4-BE49-F238E27FC236}">
                <a16:creationId xmlns:a16="http://schemas.microsoft.com/office/drawing/2014/main" id="{B12D2C2A-AA3E-D473-1472-ECD8947341EA}"/>
              </a:ext>
            </a:extLst>
          </p:cNvPr>
          <p:cNvSpPr txBox="1"/>
          <p:nvPr/>
        </p:nvSpPr>
        <p:spPr>
          <a:xfrm>
            <a:off x="3198645" y="3732830"/>
            <a:ext cx="750526" cy="369332"/>
          </a:xfrm>
          <a:prstGeom prst="rect">
            <a:avLst/>
          </a:prstGeom>
          <a:noFill/>
        </p:spPr>
        <p:txBody>
          <a:bodyPr wrap="none" rtlCol="0">
            <a:spAutoFit/>
          </a:bodyPr>
          <a:lstStyle/>
          <a:p>
            <a:r>
              <a:rPr lang="en-US" i="1">
                <a:solidFill>
                  <a:schemeClr val="tx1">
                    <a:lumMod val="65000"/>
                    <a:lumOff val="35000"/>
                  </a:schemeClr>
                </a:solidFill>
                <a:latin typeface="Arial Narrow" panose="020B0606020202030204" pitchFamily="34" charset="0"/>
              </a:rPr>
              <a:t>“Hairy”</a:t>
            </a:r>
          </a:p>
        </p:txBody>
      </p:sp>
      <p:sp>
        <p:nvSpPr>
          <p:cNvPr id="39" name="TextBox 38">
            <a:extLst>
              <a:ext uri="{FF2B5EF4-FFF2-40B4-BE49-F238E27FC236}">
                <a16:creationId xmlns:a16="http://schemas.microsoft.com/office/drawing/2014/main" id="{890816C7-EA34-0211-9F13-97E6A3AC2926}"/>
              </a:ext>
            </a:extLst>
          </p:cNvPr>
          <p:cNvSpPr txBox="1"/>
          <p:nvPr/>
        </p:nvSpPr>
        <p:spPr>
          <a:xfrm>
            <a:off x="4726723" y="4140907"/>
            <a:ext cx="1460080"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“Turkey baster”</a:t>
            </a:r>
          </a:p>
        </p:txBody>
      </p:sp>
      <p:sp>
        <p:nvSpPr>
          <p:cNvPr id="40" name="TextBox 39">
            <a:extLst>
              <a:ext uri="{FF2B5EF4-FFF2-40B4-BE49-F238E27FC236}">
                <a16:creationId xmlns:a16="http://schemas.microsoft.com/office/drawing/2014/main" id="{22467C13-8F37-C44F-C19E-11D6AAEE7612}"/>
              </a:ext>
            </a:extLst>
          </p:cNvPr>
          <p:cNvSpPr txBox="1"/>
          <p:nvPr/>
        </p:nvSpPr>
        <p:spPr>
          <a:xfrm>
            <a:off x="6006447" y="4603464"/>
            <a:ext cx="920445" cy="369332"/>
          </a:xfrm>
          <a:prstGeom prst="rect">
            <a:avLst/>
          </a:prstGeom>
          <a:noFill/>
        </p:spPr>
        <p:txBody>
          <a:bodyPr wrap="none" rtlCol="0">
            <a:spAutoFit/>
          </a:bodyPr>
          <a:lstStyle/>
          <a:p>
            <a:r>
              <a:rPr lang="en-US" i="1">
                <a:solidFill>
                  <a:schemeClr val="accent4"/>
                </a:solidFill>
                <a:latin typeface="Arial Narrow" panose="020B0606020202030204" pitchFamily="34" charset="0"/>
              </a:rPr>
              <a:t>“Molting”</a:t>
            </a:r>
          </a:p>
        </p:txBody>
      </p:sp>
      <p:sp>
        <p:nvSpPr>
          <p:cNvPr id="2" name="TextBox 1">
            <a:extLst>
              <a:ext uri="{FF2B5EF4-FFF2-40B4-BE49-F238E27FC236}">
                <a16:creationId xmlns:a16="http://schemas.microsoft.com/office/drawing/2014/main" id="{A22B8F8A-FD63-EFF5-8BF4-48ECFAAB768C}"/>
              </a:ext>
            </a:extLst>
          </p:cNvPr>
          <p:cNvSpPr txBox="1"/>
          <p:nvPr/>
        </p:nvSpPr>
        <p:spPr>
          <a:xfrm>
            <a:off x="1851378" y="1854876"/>
            <a:ext cx="1237839" cy="369332"/>
          </a:xfrm>
          <a:prstGeom prst="rect">
            <a:avLst/>
          </a:prstGeom>
          <a:noFill/>
        </p:spPr>
        <p:txBody>
          <a:bodyPr wrap="none" rtlCol="0">
            <a:spAutoFit/>
          </a:bodyPr>
          <a:lstStyle/>
          <a:p>
            <a:pPr algn="ctr"/>
            <a:r>
              <a:rPr lang="en-US" b="1">
                <a:solidFill>
                  <a:schemeClr val="tx1">
                    <a:lumMod val="65000"/>
                    <a:lumOff val="35000"/>
                  </a:schemeClr>
                </a:solidFill>
                <a:latin typeface="Arial Narrow" panose="020B0606020202030204" pitchFamily="34" charset="0"/>
              </a:rPr>
              <a:t>Pre-Lecture</a:t>
            </a:r>
          </a:p>
        </p:txBody>
      </p:sp>
      <p:sp>
        <p:nvSpPr>
          <p:cNvPr id="3" name="TextBox 2">
            <a:extLst>
              <a:ext uri="{FF2B5EF4-FFF2-40B4-BE49-F238E27FC236}">
                <a16:creationId xmlns:a16="http://schemas.microsoft.com/office/drawing/2014/main" id="{C663556F-3065-4791-71B0-7FBD2F3CB7B1}"/>
              </a:ext>
            </a:extLst>
          </p:cNvPr>
          <p:cNvSpPr txBox="1"/>
          <p:nvPr/>
        </p:nvSpPr>
        <p:spPr>
          <a:xfrm>
            <a:off x="5424983" y="1826062"/>
            <a:ext cx="1342034" cy="369332"/>
          </a:xfrm>
          <a:prstGeom prst="rect">
            <a:avLst/>
          </a:prstGeom>
          <a:noFill/>
        </p:spPr>
        <p:txBody>
          <a:bodyPr wrap="none" rtlCol="0">
            <a:spAutoFit/>
          </a:bodyPr>
          <a:lstStyle/>
          <a:p>
            <a:pPr algn="ctr"/>
            <a:r>
              <a:rPr lang="en-US" b="1">
                <a:solidFill>
                  <a:schemeClr val="accent4"/>
                </a:solidFill>
                <a:latin typeface="Arial Narrow" panose="020B0606020202030204" pitchFamily="34" charset="0"/>
              </a:rPr>
              <a:t>Post-Lecture</a:t>
            </a:r>
          </a:p>
        </p:txBody>
      </p:sp>
      <p:sp>
        <p:nvSpPr>
          <p:cNvPr id="4" name="Oval 3">
            <a:extLst>
              <a:ext uri="{FF2B5EF4-FFF2-40B4-BE49-F238E27FC236}">
                <a16:creationId xmlns:a16="http://schemas.microsoft.com/office/drawing/2014/main" id="{D4953A65-F902-FF20-65C9-D914961EBA85}"/>
              </a:ext>
            </a:extLst>
          </p:cNvPr>
          <p:cNvSpPr/>
          <p:nvPr/>
        </p:nvSpPr>
        <p:spPr>
          <a:xfrm>
            <a:off x="7970355" y="2241030"/>
            <a:ext cx="3363815" cy="3198042"/>
          </a:xfrm>
          <a:prstGeom prst="ellipse">
            <a:avLst/>
          </a:prstGeom>
          <a:solidFill>
            <a:schemeClr val="accent5">
              <a:lumMod val="20000"/>
              <a:lumOff val="80000"/>
            </a:schemeClr>
          </a:solid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EE68926-B424-0C56-D5C1-4726664A84D0}"/>
              </a:ext>
            </a:extLst>
          </p:cNvPr>
          <p:cNvSpPr txBox="1"/>
          <p:nvPr/>
        </p:nvSpPr>
        <p:spPr>
          <a:xfrm>
            <a:off x="8714344" y="1826062"/>
            <a:ext cx="1875835" cy="369332"/>
          </a:xfrm>
          <a:prstGeom prst="rect">
            <a:avLst/>
          </a:prstGeom>
          <a:noFill/>
        </p:spPr>
        <p:txBody>
          <a:bodyPr wrap="none" rtlCol="0">
            <a:spAutoFit/>
          </a:bodyPr>
          <a:lstStyle/>
          <a:p>
            <a:pPr algn="ctr"/>
            <a:r>
              <a:rPr lang="en-US" b="1">
                <a:solidFill>
                  <a:schemeClr val="accent5"/>
                </a:solidFill>
                <a:latin typeface="Arial Narrow" panose="020B0606020202030204" pitchFamily="34" charset="0"/>
              </a:rPr>
              <a:t>3-Month Follow-Up</a:t>
            </a:r>
          </a:p>
        </p:txBody>
      </p:sp>
      <p:sp>
        <p:nvSpPr>
          <p:cNvPr id="8" name="TextBox 7">
            <a:extLst>
              <a:ext uri="{FF2B5EF4-FFF2-40B4-BE49-F238E27FC236}">
                <a16:creationId xmlns:a16="http://schemas.microsoft.com/office/drawing/2014/main" id="{5039C253-0464-EF4C-E086-3AC82B884574}"/>
              </a:ext>
            </a:extLst>
          </p:cNvPr>
          <p:cNvSpPr txBox="1"/>
          <p:nvPr/>
        </p:nvSpPr>
        <p:spPr>
          <a:xfrm>
            <a:off x="9215256" y="2406924"/>
            <a:ext cx="946093"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“Solitary”</a:t>
            </a:r>
          </a:p>
        </p:txBody>
      </p:sp>
      <p:sp>
        <p:nvSpPr>
          <p:cNvPr id="10" name="TextBox 9">
            <a:extLst>
              <a:ext uri="{FF2B5EF4-FFF2-40B4-BE49-F238E27FC236}">
                <a16:creationId xmlns:a16="http://schemas.microsoft.com/office/drawing/2014/main" id="{92212F7C-D494-993D-4019-9698C0B9A54B}"/>
              </a:ext>
            </a:extLst>
          </p:cNvPr>
          <p:cNvSpPr txBox="1"/>
          <p:nvPr/>
        </p:nvSpPr>
        <p:spPr>
          <a:xfrm>
            <a:off x="8470066" y="2796218"/>
            <a:ext cx="1200970"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“Interesting”</a:t>
            </a:r>
          </a:p>
        </p:txBody>
      </p:sp>
      <p:sp>
        <p:nvSpPr>
          <p:cNvPr id="11" name="TextBox 10">
            <a:extLst>
              <a:ext uri="{FF2B5EF4-FFF2-40B4-BE49-F238E27FC236}">
                <a16:creationId xmlns:a16="http://schemas.microsoft.com/office/drawing/2014/main" id="{115C0D15-72FF-9E63-AB41-56B867641F6B}"/>
              </a:ext>
            </a:extLst>
          </p:cNvPr>
          <p:cNvSpPr txBox="1"/>
          <p:nvPr/>
        </p:nvSpPr>
        <p:spPr>
          <a:xfrm>
            <a:off x="9296817" y="3598547"/>
            <a:ext cx="1053494"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“Beautiful”</a:t>
            </a:r>
          </a:p>
        </p:txBody>
      </p:sp>
      <p:sp>
        <p:nvSpPr>
          <p:cNvPr id="15" name="TextBox 14">
            <a:extLst>
              <a:ext uri="{FF2B5EF4-FFF2-40B4-BE49-F238E27FC236}">
                <a16:creationId xmlns:a16="http://schemas.microsoft.com/office/drawing/2014/main" id="{3A634ABC-F073-AC56-E538-3C18A6A6274A}"/>
              </a:ext>
            </a:extLst>
          </p:cNvPr>
          <p:cNvSpPr txBox="1"/>
          <p:nvPr/>
        </p:nvSpPr>
        <p:spPr>
          <a:xfrm>
            <a:off x="8187597" y="3323636"/>
            <a:ext cx="995785"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“Stealthy”</a:t>
            </a:r>
          </a:p>
        </p:txBody>
      </p:sp>
      <p:sp>
        <p:nvSpPr>
          <p:cNvPr id="16" name="TextBox 15">
            <a:extLst>
              <a:ext uri="{FF2B5EF4-FFF2-40B4-BE49-F238E27FC236}">
                <a16:creationId xmlns:a16="http://schemas.microsoft.com/office/drawing/2014/main" id="{CC61074B-6F29-6D04-A7CF-2693CF2C17FE}"/>
              </a:ext>
            </a:extLst>
          </p:cNvPr>
          <p:cNvSpPr txBox="1"/>
          <p:nvPr/>
        </p:nvSpPr>
        <p:spPr>
          <a:xfrm>
            <a:off x="8077264" y="3871016"/>
            <a:ext cx="1491114"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“Boxing gloves”</a:t>
            </a:r>
          </a:p>
        </p:txBody>
      </p:sp>
      <p:sp>
        <p:nvSpPr>
          <p:cNvPr id="17" name="TextBox 16">
            <a:extLst>
              <a:ext uri="{FF2B5EF4-FFF2-40B4-BE49-F238E27FC236}">
                <a16:creationId xmlns:a16="http://schemas.microsoft.com/office/drawing/2014/main" id="{D92AA5F7-EB39-AD6C-782D-22FE93C43929}"/>
              </a:ext>
            </a:extLst>
          </p:cNvPr>
          <p:cNvSpPr txBox="1"/>
          <p:nvPr/>
        </p:nvSpPr>
        <p:spPr>
          <a:xfrm>
            <a:off x="8304006" y="4325573"/>
            <a:ext cx="721672"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“Legs”</a:t>
            </a:r>
          </a:p>
        </p:txBody>
      </p:sp>
      <p:sp>
        <p:nvSpPr>
          <p:cNvPr id="18" name="TextBox 17">
            <a:extLst>
              <a:ext uri="{FF2B5EF4-FFF2-40B4-BE49-F238E27FC236}">
                <a16:creationId xmlns:a16="http://schemas.microsoft.com/office/drawing/2014/main" id="{20C1F2E5-0816-DED0-0BC6-46B1FF64C0B1}"/>
              </a:ext>
            </a:extLst>
          </p:cNvPr>
          <p:cNvSpPr txBox="1"/>
          <p:nvPr/>
        </p:nvSpPr>
        <p:spPr>
          <a:xfrm>
            <a:off x="10305433" y="3378958"/>
            <a:ext cx="750526"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“Hairy”</a:t>
            </a:r>
          </a:p>
        </p:txBody>
      </p:sp>
      <p:sp>
        <p:nvSpPr>
          <p:cNvPr id="22" name="TextBox 21">
            <a:extLst>
              <a:ext uri="{FF2B5EF4-FFF2-40B4-BE49-F238E27FC236}">
                <a16:creationId xmlns:a16="http://schemas.microsoft.com/office/drawing/2014/main" id="{2EF4222D-0B9A-170F-79FE-7FE90D6F45F6}"/>
              </a:ext>
            </a:extLst>
          </p:cNvPr>
          <p:cNvSpPr txBox="1"/>
          <p:nvPr/>
        </p:nvSpPr>
        <p:spPr>
          <a:xfrm>
            <a:off x="9212425" y="3189272"/>
            <a:ext cx="1058303"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“Arachnid”</a:t>
            </a:r>
          </a:p>
        </p:txBody>
      </p:sp>
      <p:sp>
        <p:nvSpPr>
          <p:cNvPr id="23" name="TextBox 22">
            <a:extLst>
              <a:ext uri="{FF2B5EF4-FFF2-40B4-BE49-F238E27FC236}">
                <a16:creationId xmlns:a16="http://schemas.microsoft.com/office/drawing/2014/main" id="{95F59889-3364-274A-D61D-78AD805020A9}"/>
              </a:ext>
            </a:extLst>
          </p:cNvPr>
          <p:cNvSpPr txBox="1"/>
          <p:nvPr/>
        </p:nvSpPr>
        <p:spPr>
          <a:xfrm>
            <a:off x="8730305" y="4435029"/>
            <a:ext cx="1887116" cy="923330"/>
          </a:xfrm>
          <a:prstGeom prst="rect">
            <a:avLst/>
          </a:prstGeom>
          <a:noFill/>
        </p:spPr>
        <p:txBody>
          <a:bodyPr wrap="square" rtlCol="0">
            <a:spAutoFit/>
          </a:bodyPr>
          <a:lstStyle/>
          <a:p>
            <a:pPr algn="ctr"/>
            <a:r>
              <a:rPr lang="en-US" i="1">
                <a:solidFill>
                  <a:schemeClr val="accent5"/>
                </a:solidFill>
                <a:latin typeface="Arial Narrow" panose="020B0606020202030204" pitchFamily="34" charset="0"/>
              </a:rPr>
              <a:t>“Most common animal phobia globally”</a:t>
            </a:r>
          </a:p>
        </p:txBody>
      </p:sp>
      <p:sp>
        <p:nvSpPr>
          <p:cNvPr id="32" name="TextBox 31">
            <a:extLst>
              <a:ext uri="{FF2B5EF4-FFF2-40B4-BE49-F238E27FC236}">
                <a16:creationId xmlns:a16="http://schemas.microsoft.com/office/drawing/2014/main" id="{71B543A8-91A8-98B6-21D4-35146B48EEDE}"/>
              </a:ext>
            </a:extLst>
          </p:cNvPr>
          <p:cNvSpPr txBox="1"/>
          <p:nvPr/>
        </p:nvSpPr>
        <p:spPr>
          <a:xfrm>
            <a:off x="10062335" y="2900170"/>
            <a:ext cx="793807"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“Scary”</a:t>
            </a:r>
          </a:p>
        </p:txBody>
      </p:sp>
      <p:sp>
        <p:nvSpPr>
          <p:cNvPr id="33" name="TextBox 32">
            <a:extLst>
              <a:ext uri="{FF2B5EF4-FFF2-40B4-BE49-F238E27FC236}">
                <a16:creationId xmlns:a16="http://schemas.microsoft.com/office/drawing/2014/main" id="{573DF3CF-8C1D-7CE1-0295-669F0608CCC9}"/>
              </a:ext>
            </a:extLst>
          </p:cNvPr>
          <p:cNvSpPr txBox="1"/>
          <p:nvPr/>
        </p:nvSpPr>
        <p:spPr>
          <a:xfrm>
            <a:off x="10214052" y="3917142"/>
            <a:ext cx="1045479"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“Crawling”</a:t>
            </a:r>
          </a:p>
        </p:txBody>
      </p:sp>
      <p:sp>
        <p:nvSpPr>
          <p:cNvPr id="34" name="TextBox 33">
            <a:extLst>
              <a:ext uri="{FF2B5EF4-FFF2-40B4-BE49-F238E27FC236}">
                <a16:creationId xmlns:a16="http://schemas.microsoft.com/office/drawing/2014/main" id="{EB84E69D-B35C-6423-75DA-B1E6F29758C6}"/>
              </a:ext>
            </a:extLst>
          </p:cNvPr>
          <p:cNvSpPr txBox="1"/>
          <p:nvPr/>
        </p:nvSpPr>
        <p:spPr>
          <a:xfrm>
            <a:off x="9514822" y="4101808"/>
            <a:ext cx="699230" cy="369332"/>
          </a:xfrm>
          <a:prstGeom prst="rect">
            <a:avLst/>
          </a:prstGeom>
          <a:noFill/>
        </p:spPr>
        <p:txBody>
          <a:bodyPr wrap="none" rtlCol="0">
            <a:spAutoFit/>
          </a:bodyPr>
          <a:lstStyle/>
          <a:p>
            <a:r>
              <a:rPr lang="en-US" i="1">
                <a:solidFill>
                  <a:schemeClr val="accent5"/>
                </a:solidFill>
                <a:latin typeface="Arial Narrow" panose="020B0606020202030204" pitchFamily="34" charset="0"/>
              </a:rPr>
              <a:t>“Cool”</a:t>
            </a:r>
          </a:p>
        </p:txBody>
      </p:sp>
    </p:spTree>
    <p:extLst>
      <p:ext uri="{BB962C8B-B14F-4D97-AF65-F5344CB8AC3E}">
        <p14:creationId xmlns:p14="http://schemas.microsoft.com/office/powerpoint/2010/main" val="201028986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61A85-9B51-B109-5B1A-9A1EC3749E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A2DDDA-5A01-FB7C-DDCD-DC22D49F5EA1}"/>
              </a:ext>
            </a:extLst>
          </p:cNvPr>
          <p:cNvSpPr>
            <a:spLocks noGrp="1"/>
          </p:cNvSpPr>
          <p:nvPr>
            <p:ph type="title"/>
          </p:nvPr>
        </p:nvSpPr>
        <p:spPr>
          <a:xfrm>
            <a:off x="814486" y="466325"/>
            <a:ext cx="10515601" cy="530224"/>
          </a:xfrm>
        </p:spPr>
        <p:txBody>
          <a:bodyPr>
            <a:noAutofit/>
          </a:bodyPr>
          <a:lstStyle/>
          <a:p>
            <a:r>
              <a:rPr lang="en-US" sz="2000" b="1">
                <a:solidFill>
                  <a:schemeClr val="accent4"/>
                </a:solidFill>
                <a:latin typeface="Arial Narrow" panose="020B0606020202030204" pitchFamily="34" charset="0"/>
              </a:rPr>
              <a:t>Attendees who participated in a three-month follow-up survey all reported that the engaged in positive behaviors toward spiders occasionally or often in the months since the lecture, and most respondents never or only occasionally engaged in negative behaviors toward spiders.</a:t>
            </a:r>
          </a:p>
        </p:txBody>
      </p:sp>
      <p:grpSp>
        <p:nvGrpSpPr>
          <p:cNvPr id="5" name="Group 4">
            <a:extLst>
              <a:ext uri="{FF2B5EF4-FFF2-40B4-BE49-F238E27FC236}">
                <a16:creationId xmlns:a16="http://schemas.microsoft.com/office/drawing/2014/main" id="{A3709997-A7E2-F404-EEDB-512869DE5554}"/>
              </a:ext>
            </a:extLst>
          </p:cNvPr>
          <p:cNvGrpSpPr/>
          <p:nvPr/>
        </p:nvGrpSpPr>
        <p:grpSpPr>
          <a:xfrm>
            <a:off x="4353816" y="1501253"/>
            <a:ext cx="5747177" cy="552450"/>
            <a:chOff x="13155613" y="699185"/>
            <a:chExt cx="2044535" cy="479912"/>
          </a:xfrm>
        </p:grpSpPr>
        <p:grpSp>
          <p:nvGrpSpPr>
            <p:cNvPr id="7" name="Group 6">
              <a:extLst>
                <a:ext uri="{FF2B5EF4-FFF2-40B4-BE49-F238E27FC236}">
                  <a16:creationId xmlns:a16="http://schemas.microsoft.com/office/drawing/2014/main" id="{C53B9C6F-CF47-1A75-B716-5E085AD05BAC}"/>
                </a:ext>
              </a:extLst>
            </p:cNvPr>
            <p:cNvGrpSpPr/>
            <p:nvPr/>
          </p:nvGrpSpPr>
          <p:grpSpPr>
            <a:xfrm>
              <a:off x="13155613" y="699185"/>
              <a:ext cx="653048" cy="479912"/>
              <a:chOff x="13068383" y="699185"/>
              <a:chExt cx="653048" cy="479912"/>
            </a:xfrm>
          </p:grpSpPr>
          <p:sp>
            <p:nvSpPr>
              <p:cNvPr id="17" name="Rectangle 16">
                <a:extLst>
                  <a:ext uri="{FF2B5EF4-FFF2-40B4-BE49-F238E27FC236}">
                    <a16:creationId xmlns:a16="http://schemas.microsoft.com/office/drawing/2014/main" id="{4F6875A8-B025-C9A3-CD03-24B383A63F54}"/>
                  </a:ext>
                </a:extLst>
              </p:cNvPr>
              <p:cNvSpPr/>
              <p:nvPr/>
            </p:nvSpPr>
            <p:spPr>
              <a:xfrm>
                <a:off x="13210924" y="949950"/>
                <a:ext cx="367966" cy="229147"/>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8" name="TextBox 17">
                <a:extLst>
                  <a:ext uri="{FF2B5EF4-FFF2-40B4-BE49-F238E27FC236}">
                    <a16:creationId xmlns:a16="http://schemas.microsoft.com/office/drawing/2014/main" id="{82073D9D-5CFD-D3FE-EF40-24E7DC4E6FF7}"/>
                  </a:ext>
                </a:extLst>
              </p:cNvPr>
              <p:cNvSpPr txBox="1"/>
              <p:nvPr/>
            </p:nvSpPr>
            <p:spPr>
              <a:xfrm>
                <a:off x="13068383" y="699185"/>
                <a:ext cx="653048" cy="300409"/>
              </a:xfrm>
              <a:prstGeom prst="rect">
                <a:avLst/>
              </a:prstGeom>
              <a:noFill/>
            </p:spPr>
            <p:txBody>
              <a:bodyPr wrap="square" rIns="91440" rtlCol="0">
                <a:noAutofit/>
              </a:bodyPr>
              <a:lstStyle/>
              <a:p>
                <a:pPr algn="ctr"/>
                <a:r>
                  <a:rPr lang="en-US" sz="1200">
                    <a:latin typeface="Arial Narrow" panose="020B0606020202030204" pitchFamily="34" charset="0"/>
                  </a:rPr>
                  <a:t>Never</a:t>
                </a:r>
              </a:p>
            </p:txBody>
          </p:sp>
        </p:grpSp>
        <p:grpSp>
          <p:nvGrpSpPr>
            <p:cNvPr id="8" name="Group 7">
              <a:extLst>
                <a:ext uri="{FF2B5EF4-FFF2-40B4-BE49-F238E27FC236}">
                  <a16:creationId xmlns:a16="http://schemas.microsoft.com/office/drawing/2014/main" id="{E8A3A7C9-0513-9A72-AA3C-6796FAD02D03}"/>
                </a:ext>
              </a:extLst>
            </p:cNvPr>
            <p:cNvGrpSpPr/>
            <p:nvPr/>
          </p:nvGrpSpPr>
          <p:grpSpPr>
            <a:xfrm>
              <a:off x="13833484" y="699185"/>
              <a:ext cx="688794" cy="479912"/>
              <a:chOff x="13851531" y="699185"/>
              <a:chExt cx="688794" cy="479912"/>
            </a:xfrm>
          </p:grpSpPr>
          <p:sp>
            <p:nvSpPr>
              <p:cNvPr id="15" name="Rectangle 14">
                <a:extLst>
                  <a:ext uri="{FF2B5EF4-FFF2-40B4-BE49-F238E27FC236}">
                    <a16:creationId xmlns:a16="http://schemas.microsoft.com/office/drawing/2014/main" id="{A7BBA50B-C566-B305-008A-0E9DEB32EBDB}"/>
                  </a:ext>
                </a:extLst>
              </p:cNvPr>
              <p:cNvSpPr/>
              <p:nvPr/>
            </p:nvSpPr>
            <p:spPr>
              <a:xfrm>
                <a:off x="14011944" y="949950"/>
                <a:ext cx="367966" cy="229147"/>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6" name="TextBox 15">
                <a:extLst>
                  <a:ext uri="{FF2B5EF4-FFF2-40B4-BE49-F238E27FC236}">
                    <a16:creationId xmlns:a16="http://schemas.microsoft.com/office/drawing/2014/main" id="{B07498FF-C44B-2859-B825-FE0163E0558A}"/>
                  </a:ext>
                </a:extLst>
              </p:cNvPr>
              <p:cNvSpPr txBox="1"/>
              <p:nvPr/>
            </p:nvSpPr>
            <p:spPr>
              <a:xfrm>
                <a:off x="13851531" y="699185"/>
                <a:ext cx="688794" cy="300409"/>
              </a:xfrm>
              <a:prstGeom prst="rect">
                <a:avLst/>
              </a:prstGeom>
              <a:noFill/>
            </p:spPr>
            <p:txBody>
              <a:bodyPr wrap="square" rIns="91440" rtlCol="0">
                <a:noAutofit/>
              </a:bodyPr>
              <a:lstStyle/>
              <a:p>
                <a:pPr algn="ctr"/>
                <a:r>
                  <a:rPr lang="en-US" sz="1200">
                    <a:latin typeface="Arial Narrow" panose="020B0606020202030204" pitchFamily="34" charset="0"/>
                  </a:rPr>
                  <a:t>Occasionally</a:t>
                </a:r>
              </a:p>
            </p:txBody>
          </p:sp>
        </p:grpSp>
        <p:grpSp>
          <p:nvGrpSpPr>
            <p:cNvPr id="9" name="Group 8">
              <a:extLst>
                <a:ext uri="{FF2B5EF4-FFF2-40B4-BE49-F238E27FC236}">
                  <a16:creationId xmlns:a16="http://schemas.microsoft.com/office/drawing/2014/main" id="{E9738883-AA87-8ACC-8F4E-110DD08B8745}"/>
                </a:ext>
              </a:extLst>
            </p:cNvPr>
            <p:cNvGrpSpPr/>
            <p:nvPr/>
          </p:nvGrpSpPr>
          <p:grpSpPr>
            <a:xfrm>
              <a:off x="14547100" y="699185"/>
              <a:ext cx="653048" cy="479912"/>
              <a:chOff x="14670424" y="699185"/>
              <a:chExt cx="653048" cy="479912"/>
            </a:xfrm>
          </p:grpSpPr>
          <p:sp>
            <p:nvSpPr>
              <p:cNvPr id="13" name="Rectangle 12">
                <a:extLst>
                  <a:ext uri="{FF2B5EF4-FFF2-40B4-BE49-F238E27FC236}">
                    <a16:creationId xmlns:a16="http://schemas.microsoft.com/office/drawing/2014/main" id="{A808DE2A-05FE-8111-DFCF-F58B17DB8BAA}"/>
                  </a:ext>
                </a:extLst>
              </p:cNvPr>
              <p:cNvSpPr/>
              <p:nvPr/>
            </p:nvSpPr>
            <p:spPr>
              <a:xfrm>
                <a:off x="14812965" y="949950"/>
                <a:ext cx="367966" cy="229147"/>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4" name="TextBox 13">
                <a:extLst>
                  <a:ext uri="{FF2B5EF4-FFF2-40B4-BE49-F238E27FC236}">
                    <a16:creationId xmlns:a16="http://schemas.microsoft.com/office/drawing/2014/main" id="{4BCC9E13-9AD7-7E9B-011B-D5337AEB0A4D}"/>
                  </a:ext>
                </a:extLst>
              </p:cNvPr>
              <p:cNvSpPr txBox="1"/>
              <p:nvPr/>
            </p:nvSpPr>
            <p:spPr>
              <a:xfrm>
                <a:off x="14670424" y="699185"/>
                <a:ext cx="653048" cy="300409"/>
              </a:xfrm>
              <a:prstGeom prst="rect">
                <a:avLst/>
              </a:prstGeom>
              <a:noFill/>
            </p:spPr>
            <p:txBody>
              <a:bodyPr wrap="square" rIns="91440" rtlCol="0">
                <a:noAutofit/>
              </a:bodyPr>
              <a:lstStyle/>
              <a:p>
                <a:pPr algn="ctr"/>
                <a:r>
                  <a:rPr lang="en-US" sz="1200">
                    <a:latin typeface="Arial Narrow" panose="020B0606020202030204" pitchFamily="34" charset="0"/>
                  </a:rPr>
                  <a:t>Often</a:t>
                </a:r>
              </a:p>
            </p:txBody>
          </p:sp>
        </p:grpSp>
      </p:grpSp>
      <p:sp>
        <p:nvSpPr>
          <p:cNvPr id="21" name="Text Placeholder 14">
            <a:extLst>
              <a:ext uri="{FF2B5EF4-FFF2-40B4-BE49-F238E27FC236}">
                <a16:creationId xmlns:a16="http://schemas.microsoft.com/office/drawing/2014/main" id="{437F8CBD-17D3-4042-3E93-B7ED7D6B2EC0}"/>
              </a:ext>
            </a:extLst>
          </p:cNvPr>
          <p:cNvSpPr txBox="1">
            <a:spLocks/>
          </p:cNvSpPr>
          <p:nvPr/>
        </p:nvSpPr>
        <p:spPr>
          <a:xfrm>
            <a:off x="3984143" y="6371494"/>
            <a:ext cx="7972425" cy="2427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1400">
                <a:latin typeface="Arial Narrow" panose="020B0606020202030204" pitchFamily="34" charset="0"/>
              </a:rPr>
              <a:t>Q: In the past 3 months, how frequently have you done each of the following?</a:t>
            </a:r>
          </a:p>
        </p:txBody>
      </p:sp>
      <p:cxnSp>
        <p:nvCxnSpPr>
          <p:cNvPr id="19" name="Straight Connector 18">
            <a:extLst>
              <a:ext uri="{FF2B5EF4-FFF2-40B4-BE49-F238E27FC236}">
                <a16:creationId xmlns:a16="http://schemas.microsoft.com/office/drawing/2014/main" id="{227DB839-97CA-683A-7609-06A8C1D0B928}"/>
              </a:ext>
            </a:extLst>
          </p:cNvPr>
          <p:cNvCxnSpPr>
            <a:cxnSpLocks/>
          </p:cNvCxnSpPr>
          <p:nvPr/>
        </p:nvCxnSpPr>
        <p:spPr>
          <a:xfrm>
            <a:off x="1638292" y="4105275"/>
            <a:ext cx="9448800" cy="0"/>
          </a:xfrm>
          <a:prstGeom prst="line">
            <a:avLst/>
          </a:prstGeom>
          <a:ln>
            <a:solidFill>
              <a:schemeClr val="tx1">
                <a:lumMod val="65000"/>
                <a:lumOff val="35000"/>
              </a:schemeClr>
            </a:solidFill>
          </a:ln>
        </p:spPr>
        <p:style>
          <a:lnRef idx="2">
            <a:schemeClr val="dk1"/>
          </a:lnRef>
          <a:fillRef idx="0">
            <a:schemeClr val="dk1"/>
          </a:fillRef>
          <a:effectRef idx="1">
            <a:schemeClr val="dk1"/>
          </a:effectRef>
          <a:fontRef idx="minor">
            <a:schemeClr val="tx1"/>
          </a:fontRef>
        </p:style>
      </p:cxnSp>
      <p:sp>
        <p:nvSpPr>
          <p:cNvPr id="20" name="TextBox 19">
            <a:extLst>
              <a:ext uri="{FF2B5EF4-FFF2-40B4-BE49-F238E27FC236}">
                <a16:creationId xmlns:a16="http://schemas.microsoft.com/office/drawing/2014/main" id="{512A7EB1-A7B0-4EE4-CFB3-E5EC0B85B810}"/>
              </a:ext>
            </a:extLst>
          </p:cNvPr>
          <p:cNvSpPr txBox="1"/>
          <p:nvPr/>
        </p:nvSpPr>
        <p:spPr>
          <a:xfrm>
            <a:off x="483444" y="2781300"/>
            <a:ext cx="1109564" cy="523220"/>
          </a:xfrm>
          <a:prstGeom prst="rect">
            <a:avLst/>
          </a:prstGeom>
          <a:noFill/>
        </p:spPr>
        <p:txBody>
          <a:bodyPr wrap="square" rtlCol="0">
            <a:spAutoFit/>
          </a:bodyPr>
          <a:lstStyle/>
          <a:p>
            <a:pPr algn="ctr"/>
            <a:r>
              <a:rPr lang="en-US" sz="1400" b="1">
                <a:latin typeface="Arial Narrow" panose="020B0606020202030204" pitchFamily="34" charset="0"/>
              </a:rPr>
              <a:t>Positive Behaviors</a:t>
            </a:r>
          </a:p>
        </p:txBody>
      </p:sp>
      <p:sp>
        <p:nvSpPr>
          <p:cNvPr id="24" name="TextBox 23">
            <a:extLst>
              <a:ext uri="{FF2B5EF4-FFF2-40B4-BE49-F238E27FC236}">
                <a16:creationId xmlns:a16="http://schemas.microsoft.com/office/drawing/2014/main" id="{83393721-FB7E-A1C3-A48C-E19361F8D769}"/>
              </a:ext>
            </a:extLst>
          </p:cNvPr>
          <p:cNvSpPr txBox="1"/>
          <p:nvPr/>
        </p:nvSpPr>
        <p:spPr>
          <a:xfrm>
            <a:off x="481110" y="4898771"/>
            <a:ext cx="1109564" cy="523220"/>
          </a:xfrm>
          <a:prstGeom prst="rect">
            <a:avLst/>
          </a:prstGeom>
          <a:noFill/>
        </p:spPr>
        <p:txBody>
          <a:bodyPr wrap="square" rtlCol="0">
            <a:spAutoFit/>
          </a:bodyPr>
          <a:lstStyle/>
          <a:p>
            <a:pPr algn="ctr"/>
            <a:r>
              <a:rPr lang="en-US" sz="1400" b="1">
                <a:latin typeface="Arial Narrow" panose="020B0606020202030204" pitchFamily="34" charset="0"/>
              </a:rPr>
              <a:t>Negative Behaviors</a:t>
            </a:r>
          </a:p>
        </p:txBody>
      </p:sp>
      <p:cxnSp>
        <p:nvCxnSpPr>
          <p:cNvPr id="26" name="Straight Connector 25">
            <a:extLst>
              <a:ext uri="{FF2B5EF4-FFF2-40B4-BE49-F238E27FC236}">
                <a16:creationId xmlns:a16="http://schemas.microsoft.com/office/drawing/2014/main" id="{055C2AE0-0CEA-F038-1F32-13AFF5B11EEC}"/>
              </a:ext>
            </a:extLst>
          </p:cNvPr>
          <p:cNvCxnSpPr>
            <a:cxnSpLocks/>
          </p:cNvCxnSpPr>
          <p:nvPr/>
        </p:nvCxnSpPr>
        <p:spPr>
          <a:xfrm>
            <a:off x="1638300" y="2209800"/>
            <a:ext cx="0" cy="3771900"/>
          </a:xfrm>
          <a:prstGeom prst="line">
            <a:avLst/>
          </a:prstGeom>
          <a:ln>
            <a:solidFill>
              <a:schemeClr val="tx1">
                <a:lumMod val="65000"/>
                <a:lumOff val="35000"/>
              </a:schemeClr>
            </a:solidFill>
          </a:ln>
        </p:spPr>
        <p:style>
          <a:lnRef idx="2">
            <a:schemeClr val="dk1"/>
          </a:lnRef>
          <a:fillRef idx="0">
            <a:schemeClr val="dk1"/>
          </a:fillRef>
          <a:effectRef idx="1">
            <a:schemeClr val="dk1"/>
          </a:effectRef>
          <a:fontRef idx="minor">
            <a:schemeClr val="tx1"/>
          </a:fontRef>
        </p:style>
      </p:cxnSp>
      <p:graphicFrame>
        <p:nvGraphicFramePr>
          <p:cNvPr id="31" name="Chart 30">
            <a:extLst>
              <a:ext uri="{FF2B5EF4-FFF2-40B4-BE49-F238E27FC236}">
                <a16:creationId xmlns:a16="http://schemas.microsoft.com/office/drawing/2014/main" id="{B5709536-D94A-8B8D-8B12-ED0D15348D5C}"/>
              </a:ext>
            </a:extLst>
          </p:cNvPr>
          <p:cNvGraphicFramePr/>
          <p:nvPr/>
        </p:nvGraphicFramePr>
        <p:xfrm>
          <a:off x="1971680" y="2023310"/>
          <a:ext cx="9115412" cy="416793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79164620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A4562-E0FB-0C76-4EF1-62D3F19D227F}"/>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26F31151-ECC5-3BB7-03E8-D78A0CE209B1}"/>
              </a:ext>
            </a:extLst>
          </p:cNvPr>
          <p:cNvPicPr>
            <a:picLocks noChangeAspect="1"/>
          </p:cNvPicPr>
          <p:nvPr/>
        </p:nvPicPr>
        <p:blipFill>
          <a:blip r:embed="rId2"/>
          <a:stretch>
            <a:fillRect/>
          </a:stretch>
        </p:blipFill>
        <p:spPr>
          <a:xfrm>
            <a:off x="1524000" y="1"/>
            <a:ext cx="9397754" cy="6677691"/>
          </a:xfrm>
          <a:prstGeom prst="rect">
            <a:avLst/>
          </a:prstGeom>
          <a:ln>
            <a:noFill/>
          </a:ln>
        </p:spPr>
      </p:pic>
      <p:sp>
        <p:nvSpPr>
          <p:cNvPr id="4" name="Rectangle 3">
            <a:extLst>
              <a:ext uri="{FF2B5EF4-FFF2-40B4-BE49-F238E27FC236}">
                <a16:creationId xmlns:a16="http://schemas.microsoft.com/office/drawing/2014/main" id="{02EF8C59-2CF7-BC76-705B-0C497CDC1F53}"/>
              </a:ext>
            </a:extLst>
          </p:cNvPr>
          <p:cNvSpPr/>
          <p:nvPr/>
        </p:nvSpPr>
        <p:spPr>
          <a:xfrm>
            <a:off x="10583" y="-10583"/>
            <a:ext cx="3111500" cy="105833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400290F-6EC2-6398-3B07-492DECE574F7}"/>
              </a:ext>
            </a:extLst>
          </p:cNvPr>
          <p:cNvSpPr/>
          <p:nvPr/>
        </p:nvSpPr>
        <p:spPr>
          <a:xfrm>
            <a:off x="9916583" y="-10583"/>
            <a:ext cx="2275416" cy="137583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21398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0E44FAE9-1EB3-29B6-74DE-989308F51711}"/>
            </a:ext>
          </a:extLst>
        </p:cNvPr>
        <p:cNvGrpSpPr/>
        <p:nvPr/>
      </p:nvGrpSpPr>
      <p:grpSpPr>
        <a:xfrm>
          <a:off x="0" y="0"/>
          <a:ext cx="0" cy="0"/>
          <a:chOff x="0" y="0"/>
          <a:chExt cx="0" cy="0"/>
        </a:xfrm>
      </p:grpSpPr>
      <p:pic>
        <p:nvPicPr>
          <p:cNvPr id="6" name="Picture 5" descr="Logo&#10;&#10;Description automatically generated">
            <a:extLst>
              <a:ext uri="{FF2B5EF4-FFF2-40B4-BE49-F238E27FC236}">
                <a16:creationId xmlns:a16="http://schemas.microsoft.com/office/drawing/2014/main" id="{496826FA-7F29-7351-8E75-1CD9F31C77EE}"/>
              </a:ext>
            </a:extLst>
          </p:cNvPr>
          <p:cNvPicPr>
            <a:picLocks noChangeAspect="1"/>
          </p:cNvPicPr>
          <p:nvPr/>
        </p:nvPicPr>
        <p:blipFill rotWithShape="1">
          <a:blip r:embed="rId3"/>
          <a:srcRect r="-233" b="30201"/>
          <a:stretch/>
        </p:blipFill>
        <p:spPr>
          <a:xfrm>
            <a:off x="-777283" y="230751"/>
            <a:ext cx="3960483" cy="1921513"/>
          </a:xfrm>
          <a:prstGeom prst="rect">
            <a:avLst/>
          </a:prstGeom>
        </p:spPr>
      </p:pic>
      <p:sp>
        <p:nvSpPr>
          <p:cNvPr id="2" name="Title 1">
            <a:extLst>
              <a:ext uri="{FF2B5EF4-FFF2-40B4-BE49-F238E27FC236}">
                <a16:creationId xmlns:a16="http://schemas.microsoft.com/office/drawing/2014/main" id="{3519C01C-9EE3-BD56-A9E8-70D73C8E8D6B}"/>
              </a:ext>
            </a:extLst>
          </p:cNvPr>
          <p:cNvSpPr>
            <a:spLocks noGrp="1"/>
          </p:cNvSpPr>
          <p:nvPr>
            <p:ph type="ctrTitle"/>
          </p:nvPr>
        </p:nvSpPr>
        <p:spPr>
          <a:xfrm>
            <a:off x="787267" y="1192226"/>
            <a:ext cx="10617465" cy="2387600"/>
          </a:xfrm>
        </p:spPr>
        <p:txBody>
          <a:bodyPr anchor="ctr">
            <a:noAutofit/>
          </a:bodyPr>
          <a:lstStyle/>
          <a:p>
            <a:r>
              <a:rPr lang="en-US">
                <a:latin typeface="Poppins"/>
                <a:cs typeface="Poppins"/>
              </a:rPr>
              <a:t>Reflection</a:t>
            </a:r>
            <a:endParaRPr lang="en-US"/>
          </a:p>
        </p:txBody>
      </p:sp>
      <p:cxnSp>
        <p:nvCxnSpPr>
          <p:cNvPr id="3" name="Straight Connector 2">
            <a:extLst>
              <a:ext uri="{FF2B5EF4-FFF2-40B4-BE49-F238E27FC236}">
                <a16:creationId xmlns:a16="http://schemas.microsoft.com/office/drawing/2014/main" id="{C0EFF227-F778-CB5E-B41A-16D7D8084309}"/>
              </a:ext>
            </a:extLst>
          </p:cNvPr>
          <p:cNvCxnSpPr/>
          <p:nvPr/>
        </p:nvCxnSpPr>
        <p:spPr>
          <a:xfrm>
            <a:off x="1750381" y="3032033"/>
            <a:ext cx="869123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Subtitle 2">
            <a:extLst>
              <a:ext uri="{FF2B5EF4-FFF2-40B4-BE49-F238E27FC236}">
                <a16:creationId xmlns:a16="http://schemas.microsoft.com/office/drawing/2014/main" id="{96582718-D115-12E3-CBE6-4FE54C9F95C2}"/>
              </a:ext>
            </a:extLst>
          </p:cNvPr>
          <p:cNvSpPr txBox="1">
            <a:spLocks/>
          </p:cNvSpPr>
          <p:nvPr/>
        </p:nvSpPr>
        <p:spPr>
          <a:xfrm>
            <a:off x="1524000" y="3433094"/>
            <a:ext cx="9144000" cy="1655762"/>
          </a:xfr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r>
              <a:rPr lang="en-US">
                <a:solidFill>
                  <a:schemeClr val="bg1"/>
                </a:solidFill>
                <a:cs typeface="Calibri"/>
              </a:rPr>
              <a:t>Locate your postcard in your folder</a:t>
            </a:r>
          </a:p>
          <a:p>
            <a:pPr marL="514350" indent="-514350">
              <a:buAutoNum type="arabicPeriod"/>
            </a:pPr>
            <a:r>
              <a:rPr lang="en-US">
                <a:solidFill>
                  <a:schemeClr val="bg1"/>
                </a:solidFill>
                <a:cs typeface="Calibri"/>
              </a:rPr>
              <a:t>Write a future note to yourself: what did you takeaway / how will you apply what you've learned? </a:t>
            </a:r>
          </a:p>
          <a:p>
            <a:pPr marL="514350" indent="-514350">
              <a:buAutoNum type="arabicPeriod"/>
            </a:pPr>
            <a:r>
              <a:rPr lang="en-US">
                <a:solidFill>
                  <a:schemeClr val="bg1"/>
                </a:solidFill>
                <a:cs typeface="Calibri"/>
              </a:rPr>
              <a:t>Hand your postcard to AE staff on your way out of PACCAR to be mailed back to your home institution</a:t>
            </a:r>
          </a:p>
          <a:p>
            <a:pPr>
              <a:buAutoNum type="arabicPeriod"/>
            </a:pPr>
            <a:endParaRPr lang="en-US">
              <a:solidFill>
                <a:schemeClr val="bg1"/>
              </a:solidFill>
              <a:cs typeface="Calibri"/>
            </a:endParaRPr>
          </a:p>
        </p:txBody>
      </p:sp>
    </p:spTree>
    <p:extLst>
      <p:ext uri="{BB962C8B-B14F-4D97-AF65-F5344CB8AC3E}">
        <p14:creationId xmlns:p14="http://schemas.microsoft.com/office/powerpoint/2010/main" val="234898480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004E72"/>
            </a:gs>
            <a:gs pos="0">
              <a:srgbClr val="80A7BF"/>
            </a:gs>
          </a:gsLst>
          <a:lin ang="2700000" scaled="1"/>
          <a:tileRect/>
        </a:gradFill>
        <a:effectLst/>
      </p:bgPr>
    </p:bg>
    <p:spTree>
      <p:nvGrpSpPr>
        <p:cNvPr id="1" name="">
          <a:extLst>
            <a:ext uri="{FF2B5EF4-FFF2-40B4-BE49-F238E27FC236}">
              <a16:creationId xmlns:a16="http://schemas.microsoft.com/office/drawing/2014/main" id="{AFF046B6-1920-20C6-924B-06A47C7D41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B13FD8-B1D0-2EEC-14CD-08ABD1E25F5F}"/>
              </a:ext>
            </a:extLst>
          </p:cNvPr>
          <p:cNvSpPr>
            <a:spLocks noGrp="1"/>
          </p:cNvSpPr>
          <p:nvPr>
            <p:ph type="ctrTitle"/>
          </p:nvPr>
        </p:nvSpPr>
        <p:spPr>
          <a:xfrm>
            <a:off x="5647741" y="1938480"/>
            <a:ext cx="5847427" cy="2387600"/>
          </a:xfrm>
        </p:spPr>
        <p:txBody>
          <a:bodyPr anchor="ctr">
            <a:noAutofit/>
          </a:bodyPr>
          <a:lstStyle/>
          <a:p>
            <a:r>
              <a:rPr lang="en-US" b="1">
                <a:solidFill>
                  <a:schemeClr val="bg1"/>
                </a:solidFill>
                <a:latin typeface="Poppins" panose="00000500000000000000" pitchFamily="2" charset="0"/>
                <a:cs typeface="Poppins" panose="00000500000000000000" pitchFamily="2" charset="0"/>
              </a:rPr>
              <a:t>Event Closing </a:t>
            </a:r>
          </a:p>
        </p:txBody>
      </p:sp>
      <p:sp>
        <p:nvSpPr>
          <p:cNvPr id="7" name="Subtitle 2">
            <a:extLst>
              <a:ext uri="{FF2B5EF4-FFF2-40B4-BE49-F238E27FC236}">
                <a16:creationId xmlns:a16="http://schemas.microsoft.com/office/drawing/2014/main" id="{72C5AAD8-3264-99C4-1666-6E0D63856400}"/>
              </a:ext>
            </a:extLst>
          </p:cNvPr>
          <p:cNvSpPr txBox="1">
            <a:spLocks/>
          </p:cNvSpPr>
          <p:nvPr/>
        </p:nvSpPr>
        <p:spPr>
          <a:xfrm>
            <a:off x="5932086" y="3725720"/>
            <a:ext cx="5097864" cy="1655762"/>
          </a:xfr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a:solidFill>
                  <a:schemeClr val="bg1"/>
                </a:solidFill>
                <a:cs typeface="Calibri"/>
              </a:rPr>
              <a:t>Thanks for a great </a:t>
            </a:r>
            <a:r>
              <a:rPr lang="en-US" dirty="0">
                <a:solidFill>
                  <a:schemeClr val="bg1"/>
                </a:solidFill>
                <a:cs typeface="Calibri"/>
              </a:rPr>
              <a:t>Empathy Summit</a:t>
            </a:r>
            <a:r>
              <a:rPr lang="en-US">
                <a:solidFill>
                  <a:schemeClr val="bg1"/>
                </a:solidFill>
                <a:cs typeface="Calibri"/>
              </a:rPr>
              <a:t>!</a:t>
            </a:r>
          </a:p>
          <a:p>
            <a:endParaRPr lang="en-US">
              <a:solidFill>
                <a:schemeClr val="bg1"/>
              </a:solidFill>
              <a:cs typeface="Calibri"/>
            </a:endParaRPr>
          </a:p>
        </p:txBody>
      </p:sp>
      <p:pic>
        <p:nvPicPr>
          <p:cNvPr id="4" name="Picture 3" descr="A circle of animals with text&#10;&#10;AI-generated content may be incorrect.">
            <a:extLst>
              <a:ext uri="{FF2B5EF4-FFF2-40B4-BE49-F238E27FC236}">
                <a16:creationId xmlns:a16="http://schemas.microsoft.com/office/drawing/2014/main" id="{AB397EFB-14F4-2B0E-7A85-E31376B067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959" y="727327"/>
            <a:ext cx="5403346" cy="5403346"/>
          </a:xfrm>
          <a:prstGeom prst="rect">
            <a:avLst/>
          </a:prstGeom>
        </p:spPr>
      </p:pic>
    </p:spTree>
    <p:extLst>
      <p:ext uri="{BB962C8B-B14F-4D97-AF65-F5344CB8AC3E}">
        <p14:creationId xmlns:p14="http://schemas.microsoft.com/office/powerpoint/2010/main" val="2255937385"/>
      </p:ext>
    </p:extLst>
  </p:cSld>
  <p:clrMapOvr>
    <a:masterClrMapping/>
  </p:clrMapOvr>
  <p:extLst>
    <p:ext uri="{6950BFC3-D8DA-4A85-94F7-54DA5524770B}">
      <p188:commentRel xmlns:p188="http://schemas.microsoft.com/office/powerpoint/2018/8/main" r:id="rId3"/>
    </p:ext>
  </p:extLst>
</p:sld>
</file>

<file path=ppt/slides/slide109.xml><?xml version="1.0" encoding="utf-8"?>
<p:sld xmlns:a="http://schemas.openxmlformats.org/drawingml/2006/main" xmlns:r="http://schemas.openxmlformats.org/officeDocument/2006/relationships" xmlns:p="http://schemas.openxmlformats.org/presentationml/2006/main">
  <p:cSld>
    <p:bg>
      <p:bgPr>
        <a:gradFill>
          <a:gsLst>
            <a:gs pos="0">
              <a:srgbClr val="1096CA"/>
            </a:gs>
            <a:gs pos="100000">
              <a:srgbClr val="0490CB"/>
            </a:gs>
          </a:gsLst>
          <a:lin ang="135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806B-21F9-4B8B-34F7-8E918988701F}"/>
              </a:ext>
            </a:extLst>
          </p:cNvPr>
          <p:cNvSpPr>
            <a:spLocks noGrp="1"/>
          </p:cNvSpPr>
          <p:nvPr>
            <p:ph type="ctrTitle"/>
          </p:nvPr>
        </p:nvSpPr>
        <p:spPr/>
        <p:txBody>
          <a:bodyPr/>
          <a:lstStyle/>
          <a:p>
            <a:endParaRPr lang="en-US"/>
          </a:p>
        </p:txBody>
      </p:sp>
      <p:pic>
        <p:nvPicPr>
          <p:cNvPr id="4" name="Picture 3">
            <a:extLst>
              <a:ext uri="{FF2B5EF4-FFF2-40B4-BE49-F238E27FC236}">
                <a16:creationId xmlns:a16="http://schemas.microsoft.com/office/drawing/2014/main" id="{830B5163-B831-9CF2-135F-1DBDDCB37584}"/>
              </a:ext>
            </a:extLst>
          </p:cNvPr>
          <p:cNvPicPr>
            <a:picLocks noChangeAspect="1"/>
          </p:cNvPicPr>
          <p:nvPr/>
        </p:nvPicPr>
        <p:blipFill>
          <a:blip r:embed="rId3"/>
          <a:stretch>
            <a:fillRect/>
          </a:stretch>
        </p:blipFill>
        <p:spPr>
          <a:xfrm>
            <a:off x="0" y="0"/>
            <a:ext cx="10769600" cy="6859014"/>
          </a:xfrm>
          <a:prstGeom prst="rect">
            <a:avLst/>
          </a:prstGeom>
        </p:spPr>
      </p:pic>
    </p:spTree>
    <p:extLst>
      <p:ext uri="{BB962C8B-B14F-4D97-AF65-F5344CB8AC3E}">
        <p14:creationId xmlns:p14="http://schemas.microsoft.com/office/powerpoint/2010/main" val="1282128068"/>
      </p:ext>
    </p:extLst>
  </p:cSld>
  <p:clrMapOvr>
    <a:masterClrMapping/>
  </p:clrMapOvr>
</p:sld>
</file>

<file path=ppt/theme/theme1.xml><?xml version="1.0" encoding="utf-8"?>
<a:theme xmlns:a="http://schemas.openxmlformats.org/drawingml/2006/main" name="office theme">
  <a:themeElements>
    <a:clrScheme name="ace">
      <a:dk1>
        <a:sysClr val="windowText" lastClr="000000"/>
      </a:dk1>
      <a:lt1>
        <a:sysClr val="window" lastClr="FFFFFF"/>
      </a:lt1>
      <a:dk2>
        <a:srgbClr val="0A5260"/>
      </a:dk2>
      <a:lt2>
        <a:srgbClr val="E7E6E6"/>
      </a:lt2>
      <a:accent1>
        <a:srgbClr val="68C8C6"/>
      </a:accent1>
      <a:accent2>
        <a:srgbClr val="0DC7B6"/>
      </a:accent2>
      <a:accent3>
        <a:srgbClr val="008ECB"/>
      </a:accent3>
      <a:accent4>
        <a:srgbClr val="00728F"/>
      </a:accent4>
      <a:accent5>
        <a:srgbClr val="004E7F"/>
      </a:accent5>
      <a:accent6>
        <a:srgbClr val="021F59"/>
      </a:accent6>
      <a:hlink>
        <a:srgbClr val="03318C"/>
      </a:hlink>
      <a:folHlink>
        <a:srgbClr val="145ACC"/>
      </a:folHlink>
    </a:clrScheme>
    <a:fontScheme name="Custom 3">
      <a:majorFont>
        <a:latin typeface="Poppins"/>
        <a:ea typeface=""/>
        <a:cs typeface=""/>
      </a:majorFont>
      <a:minorFont>
        <a:latin typeface="Poppins"/>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PZ_Template(07)2003">
  <a:themeElements>
    <a:clrScheme name="Office Theme 3">
      <a:dk1>
        <a:srgbClr val="000000"/>
      </a:dk1>
      <a:lt1>
        <a:srgbClr val="FFFFFF"/>
      </a:lt1>
      <a:dk2>
        <a:srgbClr val="92C82A"/>
      </a:dk2>
      <a:lt2>
        <a:srgbClr val="4D4D4D"/>
      </a:lt2>
      <a:accent1>
        <a:srgbClr val="F99D31"/>
      </a:accent1>
      <a:accent2>
        <a:srgbClr val="00A0A5"/>
      </a:accent2>
      <a:accent3>
        <a:srgbClr val="FFFFFF"/>
      </a:accent3>
      <a:accent4>
        <a:srgbClr val="000000"/>
      </a:accent4>
      <a:accent5>
        <a:srgbClr val="FBCCAD"/>
      </a:accent5>
      <a:accent6>
        <a:srgbClr val="009195"/>
      </a:accent6>
      <a:hlink>
        <a:srgbClr val="92C83E"/>
      </a:hlink>
      <a:folHlink>
        <a:srgbClr val="00777A"/>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949C"/>
        </a:dk2>
        <a:lt2>
          <a:srgbClr val="EEECE1"/>
        </a:lt2>
        <a:accent1>
          <a:srgbClr val="00949C"/>
        </a:accent1>
        <a:accent2>
          <a:srgbClr val="CE7106"/>
        </a:accent2>
        <a:accent3>
          <a:srgbClr val="FFFFFF"/>
        </a:accent3>
        <a:accent4>
          <a:srgbClr val="000000"/>
        </a:accent4>
        <a:accent5>
          <a:srgbClr val="AAC8CB"/>
        </a:accent5>
        <a:accent6>
          <a:srgbClr val="BA6605"/>
        </a:accent6>
        <a:hlink>
          <a:srgbClr val="00676C"/>
        </a:hlink>
        <a:folHlink>
          <a:srgbClr val="00838A"/>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92C82A"/>
        </a:dk2>
        <a:lt2>
          <a:srgbClr val="4D4D4D"/>
        </a:lt2>
        <a:accent1>
          <a:srgbClr val="F99D31"/>
        </a:accent1>
        <a:accent2>
          <a:srgbClr val="00A0A5"/>
        </a:accent2>
        <a:accent3>
          <a:srgbClr val="FFFFFF"/>
        </a:accent3>
        <a:accent4>
          <a:srgbClr val="000000"/>
        </a:accent4>
        <a:accent5>
          <a:srgbClr val="FBCCAD"/>
        </a:accent5>
        <a:accent6>
          <a:srgbClr val="009195"/>
        </a:accent6>
        <a:hlink>
          <a:srgbClr val="00676C"/>
        </a:hlink>
        <a:folHlink>
          <a:srgbClr val="ADD56D"/>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92C82A"/>
        </a:dk2>
        <a:lt2>
          <a:srgbClr val="4D4D4D"/>
        </a:lt2>
        <a:accent1>
          <a:srgbClr val="F99D31"/>
        </a:accent1>
        <a:accent2>
          <a:srgbClr val="00A0A5"/>
        </a:accent2>
        <a:accent3>
          <a:srgbClr val="FFFFFF"/>
        </a:accent3>
        <a:accent4>
          <a:srgbClr val="000000"/>
        </a:accent4>
        <a:accent5>
          <a:srgbClr val="FBCCAD"/>
        </a:accent5>
        <a:accent6>
          <a:srgbClr val="009195"/>
        </a:accent6>
        <a:hlink>
          <a:srgbClr val="92C83E"/>
        </a:hlink>
        <a:folHlink>
          <a:srgbClr val="00777A"/>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WRS Brown Bag for WPZ">
  <a:themeElements>
    <a:clrScheme name="Office Theme 3">
      <a:dk1>
        <a:srgbClr val="000000"/>
      </a:dk1>
      <a:lt1>
        <a:srgbClr val="FFFFFF"/>
      </a:lt1>
      <a:dk2>
        <a:srgbClr val="92C82A"/>
      </a:dk2>
      <a:lt2>
        <a:srgbClr val="4D4D4D"/>
      </a:lt2>
      <a:accent1>
        <a:srgbClr val="F99D31"/>
      </a:accent1>
      <a:accent2>
        <a:srgbClr val="00A0A5"/>
      </a:accent2>
      <a:accent3>
        <a:srgbClr val="FFFFFF"/>
      </a:accent3>
      <a:accent4>
        <a:srgbClr val="000000"/>
      </a:accent4>
      <a:accent5>
        <a:srgbClr val="FBCCAD"/>
      </a:accent5>
      <a:accent6>
        <a:srgbClr val="009195"/>
      </a:accent6>
      <a:hlink>
        <a:srgbClr val="92C83E"/>
      </a:hlink>
      <a:folHlink>
        <a:srgbClr val="00777A"/>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949C"/>
        </a:dk2>
        <a:lt2>
          <a:srgbClr val="EEECE1"/>
        </a:lt2>
        <a:accent1>
          <a:srgbClr val="00949C"/>
        </a:accent1>
        <a:accent2>
          <a:srgbClr val="CE7106"/>
        </a:accent2>
        <a:accent3>
          <a:srgbClr val="FFFFFF"/>
        </a:accent3>
        <a:accent4>
          <a:srgbClr val="000000"/>
        </a:accent4>
        <a:accent5>
          <a:srgbClr val="AAC8CB"/>
        </a:accent5>
        <a:accent6>
          <a:srgbClr val="BA6605"/>
        </a:accent6>
        <a:hlink>
          <a:srgbClr val="00676C"/>
        </a:hlink>
        <a:folHlink>
          <a:srgbClr val="00838A"/>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92C82A"/>
        </a:dk2>
        <a:lt2>
          <a:srgbClr val="4D4D4D"/>
        </a:lt2>
        <a:accent1>
          <a:srgbClr val="F99D31"/>
        </a:accent1>
        <a:accent2>
          <a:srgbClr val="00A0A5"/>
        </a:accent2>
        <a:accent3>
          <a:srgbClr val="FFFFFF"/>
        </a:accent3>
        <a:accent4>
          <a:srgbClr val="000000"/>
        </a:accent4>
        <a:accent5>
          <a:srgbClr val="FBCCAD"/>
        </a:accent5>
        <a:accent6>
          <a:srgbClr val="009195"/>
        </a:accent6>
        <a:hlink>
          <a:srgbClr val="00676C"/>
        </a:hlink>
        <a:folHlink>
          <a:srgbClr val="ADD56D"/>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92C82A"/>
        </a:dk2>
        <a:lt2>
          <a:srgbClr val="4D4D4D"/>
        </a:lt2>
        <a:accent1>
          <a:srgbClr val="F99D31"/>
        </a:accent1>
        <a:accent2>
          <a:srgbClr val="00A0A5"/>
        </a:accent2>
        <a:accent3>
          <a:srgbClr val="FFFFFF"/>
        </a:accent3>
        <a:accent4>
          <a:srgbClr val="000000"/>
        </a:accent4>
        <a:accent5>
          <a:srgbClr val="FBCCAD"/>
        </a:accent5>
        <a:accent6>
          <a:srgbClr val="009195"/>
        </a:accent6>
        <a:hlink>
          <a:srgbClr val="92C83E"/>
        </a:hlink>
        <a:folHlink>
          <a:srgbClr val="00777A"/>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Custom 1">
      <a:dk1>
        <a:sysClr val="windowText" lastClr="000000"/>
      </a:dk1>
      <a:lt1>
        <a:sysClr val="window" lastClr="FFFFFF"/>
      </a:lt1>
      <a:dk2>
        <a:srgbClr val="44546A"/>
      </a:dk2>
      <a:lt2>
        <a:srgbClr val="E7E6E6"/>
      </a:lt2>
      <a:accent1>
        <a:srgbClr val="92C83E"/>
      </a:accent1>
      <a:accent2>
        <a:srgbClr val="F99D30"/>
      </a:accent2>
      <a:accent3>
        <a:srgbClr val="01A0A4"/>
      </a:accent3>
      <a:accent4>
        <a:srgbClr val="228113"/>
      </a:accent4>
      <a:accent5>
        <a:srgbClr val="CE7019"/>
      </a:accent5>
      <a:accent6>
        <a:srgbClr val="017585"/>
      </a:accent6>
      <a:hlink>
        <a:srgbClr val="125D21"/>
      </a:hlink>
      <a:folHlink>
        <a:srgbClr val="CFDB52"/>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6.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2.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3.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4.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5.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6.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7.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ppt/theme/themeOverride8.xml><?xml version="1.0" encoding="utf-8"?>
<a:themeOverride xmlns:a="http://schemas.openxmlformats.org/drawingml/2006/main">
  <a:clrScheme name="zoo">
    <a:dk1>
      <a:sysClr val="windowText" lastClr="000000"/>
    </a:dk1>
    <a:lt1>
      <a:sysClr val="window" lastClr="FFFFFF"/>
    </a:lt1>
    <a:dk2>
      <a:srgbClr val="00949C"/>
    </a:dk2>
    <a:lt2>
      <a:srgbClr val="EEECE1"/>
    </a:lt2>
    <a:accent1>
      <a:srgbClr val="00949C"/>
    </a:accent1>
    <a:accent2>
      <a:srgbClr val="CE7106"/>
    </a:accent2>
    <a:accent3>
      <a:srgbClr val="4B9021"/>
    </a:accent3>
    <a:accent4>
      <a:srgbClr val="4C9FB7"/>
    </a:accent4>
    <a:accent5>
      <a:srgbClr val="4BACC6"/>
    </a:accent5>
    <a:accent6>
      <a:srgbClr val="E1A461"/>
    </a:accent6>
    <a:hlink>
      <a:srgbClr val="00676C"/>
    </a:hlink>
    <a:folHlink>
      <a:srgbClr val="00838A"/>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lcf76f155ced4ddcb4097134ff3c332f xmlns="c75e76d8-fb42-48b8-87bf-4eea0e1e720f">
      <Terms xmlns="http://schemas.microsoft.com/office/infopath/2007/PartnerControls"/>
    </lcf76f155ced4ddcb4097134ff3c332f>
    <_ip_UnifiedCompliancePolicyProperties xmlns="http://schemas.microsoft.com/sharepoint/v3" xsi:nil="true"/>
    <TaxCatchAll xmlns="26c04f2e-a569-4772-b955-8012543e8c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DECC1D1ABF9514F8FBADB246F357791" ma:contentTypeVersion="22" ma:contentTypeDescription="Create a new document." ma:contentTypeScope="" ma:versionID="966c92fcceb0e83da4447fb3807c44b4">
  <xsd:schema xmlns:xsd="http://www.w3.org/2001/XMLSchema" xmlns:xs="http://www.w3.org/2001/XMLSchema" xmlns:p="http://schemas.microsoft.com/office/2006/metadata/properties" xmlns:ns1="http://schemas.microsoft.com/sharepoint/v3" xmlns:ns2="c75e76d8-fb42-48b8-87bf-4eea0e1e720f" xmlns:ns3="26c04f2e-a569-4772-b955-8012543e8cda" targetNamespace="http://schemas.microsoft.com/office/2006/metadata/properties" ma:root="true" ma:fieldsID="370af93f0288026ca89d62168c08704d" ns1:_="" ns2:_="" ns3:_="">
    <xsd:import namespace="http://schemas.microsoft.com/sharepoint/v3"/>
    <xsd:import namespace="c75e76d8-fb42-48b8-87bf-4eea0e1e720f"/>
    <xsd:import namespace="26c04f2e-a569-4772-b955-8012543e8cda"/>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1:_ip_UnifiedCompliancePolicyProperties" minOccurs="0"/>
                <xsd:element ref="ns1:_ip_UnifiedCompliancePolicyUIAction"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75e76d8-fb42-48b8-87bf-4eea0e1e72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e4db1a44-881a-4005-86ee-69e239ca85a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6c04f2e-a569-4772-b955-8012543e8cda"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1c0bef3-b6f2-40ac-99d1-4a631f554743}" ma:internalName="TaxCatchAll" ma:showField="CatchAllData" ma:web="26c04f2e-a569-4772-b955-8012543e8cd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409955-FFC1-47A5-BE5E-1F95CFF7E5DD}">
  <ds:schemaRefs>
    <ds:schemaRef ds:uri="http://schemas.microsoft.com/sharepoint/v3/contenttype/forms"/>
  </ds:schemaRefs>
</ds:datastoreItem>
</file>

<file path=customXml/itemProps2.xml><?xml version="1.0" encoding="utf-8"?>
<ds:datastoreItem xmlns:ds="http://schemas.openxmlformats.org/officeDocument/2006/customXml" ds:itemID="{54B22F7D-321A-4325-9E93-BE65A6D33151}">
  <ds:schemaRefs>
    <ds:schemaRef ds:uri="http://schemas.microsoft.com/office/2006/documentManagement/types"/>
    <ds:schemaRef ds:uri="http://schemas.microsoft.com/office/infopath/2007/PartnerControls"/>
    <ds:schemaRef ds:uri="http://schemas.openxmlformats.org/package/2006/metadata/core-properties"/>
    <ds:schemaRef ds:uri="26c04f2e-a569-4772-b955-8012543e8cda"/>
    <ds:schemaRef ds:uri="http://purl.org/dc/terms/"/>
    <ds:schemaRef ds:uri="http://www.w3.org/XML/1998/namespace"/>
    <ds:schemaRef ds:uri="http://purl.org/dc/elements/1.1/"/>
    <ds:schemaRef ds:uri="c75e76d8-fb42-48b8-87bf-4eea0e1e720f"/>
    <ds:schemaRef ds:uri="http://schemas.microsoft.com/sharepoint/v3"/>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69FE6EC3-0CA1-46F7-8D78-98B76630AA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75e76d8-fb42-48b8-87bf-4eea0e1e720f"/>
    <ds:schemaRef ds:uri="26c04f2e-a569-4772-b955-8012543e8c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3193</Words>
  <Application>Microsoft Office PowerPoint</Application>
  <PresentationFormat>Widescreen</PresentationFormat>
  <Paragraphs>312</Paragraphs>
  <Slides>109</Slides>
  <Notes>85</Notes>
  <HiddenSlides>0</HiddenSlides>
  <MMClips>0</MMClips>
  <ScaleCrop>false</ScaleCrop>
  <HeadingPairs>
    <vt:vector size="6" baseType="variant">
      <vt:variant>
        <vt:lpstr>Fonts Used</vt:lpstr>
      </vt:variant>
      <vt:variant>
        <vt:i4>12</vt:i4>
      </vt:variant>
      <vt:variant>
        <vt:lpstr>Theme</vt:lpstr>
      </vt:variant>
      <vt:variant>
        <vt:i4>6</vt:i4>
      </vt:variant>
      <vt:variant>
        <vt:lpstr>Slide Titles</vt:lpstr>
      </vt:variant>
      <vt:variant>
        <vt:i4>109</vt:i4>
      </vt:variant>
    </vt:vector>
  </HeadingPairs>
  <TitlesOfParts>
    <vt:vector size="127" baseType="lpstr">
      <vt:lpstr>MS PGothic</vt:lpstr>
      <vt:lpstr>Anton</vt:lpstr>
      <vt:lpstr>Aptos</vt:lpstr>
      <vt:lpstr>Aptos Display</vt:lpstr>
      <vt:lpstr>Arial</vt:lpstr>
      <vt:lpstr>Arial Narrow</vt:lpstr>
      <vt:lpstr>Calibri</vt:lpstr>
      <vt:lpstr>Calistoga</vt:lpstr>
      <vt:lpstr>Poppins</vt:lpstr>
      <vt:lpstr>PT Serif</vt:lpstr>
      <vt:lpstr>Quicksand Bold</vt:lpstr>
      <vt:lpstr>Univers</vt:lpstr>
      <vt:lpstr>office theme</vt:lpstr>
      <vt:lpstr>WPZ_Template(07)2003</vt:lpstr>
      <vt:lpstr>SWRS Brown Bag for WPZ</vt:lpstr>
      <vt:lpstr>office theme</vt:lpstr>
      <vt:lpstr>GradientVTI</vt:lpstr>
      <vt:lpstr>Simple Light</vt:lpstr>
      <vt:lpstr>  </vt:lpstr>
      <vt:lpstr>PowerPoint Presentation</vt:lpstr>
      <vt:lpstr>WELCOME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Beyond Cute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Beyond Cute</vt:lpstr>
      <vt:lpstr>PowerPoint Presentation</vt:lpstr>
      <vt:lpstr>Ocean Animal Perceptions</vt:lpstr>
      <vt:lpstr>Seashore  survivors</vt:lpstr>
      <vt:lpstr>There and Back Again</vt:lpstr>
      <vt:lpstr>ZooplanKton: Small But Mighty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Learning to Love Spiders!  Erin Sullivan, Curator, Woodland Park Zoo  Theo Bamberger, Evaluation Specialist, Woodland Park Zoo </vt:lpstr>
      <vt:lpstr>Meet Charlotte</vt:lpstr>
      <vt:lpstr>PowerPoint Presentation</vt:lpstr>
      <vt:lpstr>Why are we afraid of spiders?</vt:lpstr>
      <vt:lpstr>London Zoo- Friendly Spider Program</vt:lpstr>
      <vt:lpstr>Spider Class at Woodland Park Zoo</vt:lpstr>
      <vt:lpstr>PowerPoint Presentation</vt:lpstr>
      <vt:lpstr>PowerPoint Presentation</vt:lpstr>
      <vt:lpstr>PowerPoint Presentation</vt:lpstr>
      <vt:lpstr>Learning to Love Spiders</vt:lpstr>
      <vt:lpstr>Audience attitudes toward spiders improved from the beginning to the end of the talk. After the talk, attendees were less likely to say they preferred not to be around spiders and more likely to say they like being around them, but extremely positive and negative attitudes were relatively stable.</vt:lpstr>
      <vt:lpstr>Before the talk, attendees used mostly neutral words to describe spiders. At the end of the talk, they shifted to using mostly positive words.</vt:lpstr>
      <vt:lpstr>Before the talk, attendees associated a wide variety of words with spiders including judgements, physical attributes, media references, and misconceptions. Afterward, attendees narrowed in on fewer words, and several mentioned specific facts mentioned in the talk. Additionally, a quarter of attendees associated spiders with the words “interesting” or “fascinating.”</vt:lpstr>
      <vt:lpstr>Among those who responded to a follow-up survey three months after the lecture, a higher percentage of attendees said they actively seek out opportunities to learn about or spend time around spiders compared to pre- and immediate post-lecture responses.  </vt:lpstr>
      <vt:lpstr>In the three-month follow-up survey, most respondents (50%) chose factual or descriptive words related to spiders, often referencing information mentioned in the lecture. Three respondents expressed fear of spiders, while four used explicitly positive words to describe spiders like “beautiful” and “interesting.”</vt:lpstr>
      <vt:lpstr>Attendees who participated in a three-month follow-up survey all reported that the engaged in positive behaviors toward spiders occasionally or often in the months since the lecture, and most respondents never or only occasionally engaged in negative behaviors toward spiders.</vt:lpstr>
      <vt:lpstr>PowerPoint Presentation</vt:lpstr>
      <vt:lpstr>Reflection</vt:lpstr>
      <vt:lpstr>Event Closing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Sarah Panciroli</cp:lastModifiedBy>
  <cp:revision>1</cp:revision>
  <dcterms:created xsi:type="dcterms:W3CDTF">2025-01-15T16:20:58Z</dcterms:created>
  <dcterms:modified xsi:type="dcterms:W3CDTF">2025-02-12T02:41:59Z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0x010100EDECC1D1ABF9514F8FBADB246F357791</vt:lpwstr>
  </property>
  <property fmtid="{D5CDD505-2E9C-101B-9397-08002B2CF9AE}" pid="3" name="MediaServiceImageTags">
    <vt:lpwstr/>
  </property>
</Properties>
</file>